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8" r:id="rId9"/>
    <p:sldId id="265" r:id="rId10"/>
    <p:sldId id="267" r:id="rId11"/>
  </p:sldIdLst>
  <p:sldSz cx="18288000" cy="10287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9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0933"/>
          </a:xfrm>
          <a:prstGeom prst="rect">
            <a:avLst/>
          </a:prstGeom>
        </p:spPr>
        <p:txBody>
          <a:bodyPr vert="horz" lIns="53346" tIns="26673" rIns="53346" bIns="26673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837" y="0"/>
            <a:ext cx="4278842" cy="340933"/>
          </a:xfrm>
          <a:prstGeom prst="rect">
            <a:avLst/>
          </a:prstGeom>
        </p:spPr>
        <p:txBody>
          <a:bodyPr vert="horz" lIns="53346" tIns="26673" rIns="53346" bIns="26673" rtlCol="0"/>
          <a:lstStyle>
            <a:lvl1pPr algn="r">
              <a:defRPr sz="700"/>
            </a:lvl1pPr>
          </a:lstStyle>
          <a:p>
            <a:fld id="{C3E3542D-4474-4E70-90F7-3D3B71A405C5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346" tIns="26673" rIns="53346" bIns="26673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906"/>
            <a:ext cx="7899400" cy="2676060"/>
          </a:xfrm>
          <a:prstGeom prst="rect">
            <a:avLst/>
          </a:prstGeom>
        </p:spPr>
        <p:txBody>
          <a:bodyPr vert="horz" lIns="53346" tIns="26673" rIns="53346" bIns="2667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743"/>
            <a:ext cx="4278842" cy="340932"/>
          </a:xfrm>
          <a:prstGeom prst="rect">
            <a:avLst/>
          </a:prstGeom>
        </p:spPr>
        <p:txBody>
          <a:bodyPr vert="horz" lIns="53346" tIns="26673" rIns="53346" bIns="26673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837" y="6456743"/>
            <a:ext cx="4278842" cy="340932"/>
          </a:xfrm>
          <a:prstGeom prst="rect">
            <a:avLst/>
          </a:prstGeom>
        </p:spPr>
        <p:txBody>
          <a:bodyPr vert="horz" lIns="53346" tIns="26673" rIns="53346" bIns="26673" rtlCol="0" anchor="b"/>
          <a:lstStyle>
            <a:lvl1pPr algn="r">
              <a:defRPr sz="700"/>
            </a:lvl1pPr>
          </a:lstStyle>
          <a:p>
            <a:fld id="{EBF0B3BC-857F-4D86-92AB-EDCCE02F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B3BC-857F-4D86-92AB-EDCCE02FE6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2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Михайлова С.Ф., методист МАУ ИМЦ г. Тюмени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1/27/2022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3C2E1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C2E1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Михайлова С.Ф., методист МАУ ИМЦ г. Тюмени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1/27/2022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3C2E1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67174" y="3248320"/>
            <a:ext cx="6609080" cy="650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3989D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440765" y="3248320"/>
            <a:ext cx="6761480" cy="5828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3989D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Михайлова С.Ф., методист МАУ ИМЦ г. Тюмени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1/27/2022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3C2E1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Михайлова С.Ф., методист МАУ ИМЦ г. Тюмени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1/27/2022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Михайлова С.Ф., методист МАУ ИМЦ г. Тюмени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1/27/2022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1D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3636" y="357173"/>
            <a:ext cx="12640726" cy="2517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rgbClr val="3C2E1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3023" y="2296255"/>
            <a:ext cx="15714980" cy="3362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3C2E1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Михайлова С.Ф., методист МАУ ИМЦ г. Тюмени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1/27/2022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238" y="1037591"/>
            <a:ext cx="16230599" cy="1785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ru-RU" sz="575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Глобальные компетенции как компонент функциональной </a:t>
            </a:r>
            <a:r>
              <a:rPr lang="ru-RU" sz="575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грамотности</a:t>
            </a:r>
            <a:endParaRPr sz="575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4672" y="4814850"/>
            <a:ext cx="7596927" cy="1588897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572135" algn="ctr">
              <a:lnSpc>
                <a:spcPct val="100000"/>
              </a:lnSpc>
              <a:spcBef>
                <a:spcPts val="1830"/>
              </a:spcBef>
            </a:pPr>
            <a:r>
              <a:rPr lang="ru-RU" sz="4400" b="1" dirty="0" smtClean="0">
                <a:cs typeface="Cambria"/>
              </a:rPr>
              <a:t>В </a:t>
            </a:r>
            <a:r>
              <a:rPr lang="ru-RU" sz="4400" b="1" dirty="0">
                <a:cs typeface="Cambria"/>
              </a:rPr>
              <a:t>помощь учителю-предметнику</a:t>
            </a:r>
            <a:endParaRPr sz="4400" b="1" dirty="0"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 flipV="1">
            <a:off x="1411133" y="2844019"/>
            <a:ext cx="15878810" cy="425438"/>
          </a:xfrm>
          <a:custGeom>
            <a:avLst/>
            <a:gdLst/>
            <a:ahLst/>
            <a:cxnLst/>
            <a:rect l="l" t="t" r="r" b="b"/>
            <a:pathLst>
              <a:path w="15878810">
                <a:moveTo>
                  <a:pt x="0" y="0"/>
                </a:moveTo>
                <a:lnTo>
                  <a:pt x="15878207" y="0"/>
                </a:lnTo>
              </a:path>
            </a:pathLst>
          </a:custGeom>
          <a:ln w="9524">
            <a:solidFill>
              <a:srgbClr val="988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16783" y="4681127"/>
            <a:ext cx="0" cy="3210560"/>
          </a:xfrm>
          <a:custGeom>
            <a:avLst/>
            <a:gdLst/>
            <a:ahLst/>
            <a:cxnLst/>
            <a:rect l="l" t="t" r="r" b="b"/>
            <a:pathLst>
              <a:path h="3210559">
                <a:moveTo>
                  <a:pt x="0" y="0"/>
                </a:moveTo>
                <a:lnTo>
                  <a:pt x="0" y="3210051"/>
                </a:lnTo>
              </a:path>
            </a:pathLst>
          </a:custGeom>
          <a:ln w="9525">
            <a:solidFill>
              <a:srgbClr val="988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08339" y="3459445"/>
            <a:ext cx="781050" cy="781050"/>
          </a:xfrm>
          <a:custGeom>
            <a:avLst/>
            <a:gdLst/>
            <a:ahLst/>
            <a:cxnLst/>
            <a:rect l="l" t="t" r="r" b="b"/>
            <a:pathLst>
              <a:path w="781050" h="781050">
                <a:moveTo>
                  <a:pt x="136232" y="375983"/>
                </a:moveTo>
                <a:lnTo>
                  <a:pt x="58902" y="375983"/>
                </a:lnTo>
                <a:lnTo>
                  <a:pt x="58902" y="404990"/>
                </a:lnTo>
                <a:lnTo>
                  <a:pt x="136232" y="404990"/>
                </a:lnTo>
                <a:lnTo>
                  <a:pt x="136232" y="375983"/>
                </a:lnTo>
                <a:close/>
              </a:path>
              <a:path w="781050" h="781050">
                <a:moveTo>
                  <a:pt x="220954" y="580529"/>
                </a:moveTo>
                <a:lnTo>
                  <a:pt x="200456" y="560019"/>
                </a:lnTo>
                <a:lnTo>
                  <a:pt x="145770" y="614705"/>
                </a:lnTo>
                <a:lnTo>
                  <a:pt x="166268" y="635215"/>
                </a:lnTo>
                <a:lnTo>
                  <a:pt x="220954" y="580529"/>
                </a:lnTo>
                <a:close/>
              </a:path>
              <a:path w="781050" h="781050">
                <a:moveTo>
                  <a:pt x="220954" y="200444"/>
                </a:moveTo>
                <a:lnTo>
                  <a:pt x="166268" y="145757"/>
                </a:lnTo>
                <a:lnTo>
                  <a:pt x="145770" y="166268"/>
                </a:lnTo>
                <a:lnTo>
                  <a:pt x="200456" y="220954"/>
                </a:lnTo>
                <a:lnTo>
                  <a:pt x="220954" y="200444"/>
                </a:lnTo>
                <a:close/>
              </a:path>
              <a:path w="781050" h="781050">
                <a:moveTo>
                  <a:pt x="405003" y="644740"/>
                </a:moveTo>
                <a:lnTo>
                  <a:pt x="375996" y="644740"/>
                </a:lnTo>
                <a:lnTo>
                  <a:pt x="375996" y="722083"/>
                </a:lnTo>
                <a:lnTo>
                  <a:pt x="405003" y="722083"/>
                </a:lnTo>
                <a:lnTo>
                  <a:pt x="405003" y="644740"/>
                </a:lnTo>
                <a:close/>
              </a:path>
              <a:path w="781050" h="781050">
                <a:moveTo>
                  <a:pt x="609447" y="375856"/>
                </a:moveTo>
                <a:lnTo>
                  <a:pt x="455409" y="375856"/>
                </a:lnTo>
                <a:lnTo>
                  <a:pt x="455409" y="397408"/>
                </a:lnTo>
                <a:lnTo>
                  <a:pt x="455409" y="399986"/>
                </a:lnTo>
                <a:lnTo>
                  <a:pt x="455104" y="399986"/>
                </a:lnTo>
                <a:lnTo>
                  <a:pt x="455409" y="397408"/>
                </a:lnTo>
                <a:lnTo>
                  <a:pt x="455409" y="375856"/>
                </a:lnTo>
                <a:lnTo>
                  <a:pt x="455396" y="380936"/>
                </a:lnTo>
                <a:lnTo>
                  <a:pt x="455396" y="383463"/>
                </a:lnTo>
                <a:lnTo>
                  <a:pt x="455091" y="380936"/>
                </a:lnTo>
                <a:lnTo>
                  <a:pt x="455396" y="380936"/>
                </a:lnTo>
                <a:lnTo>
                  <a:pt x="455396" y="375856"/>
                </a:lnTo>
                <a:lnTo>
                  <a:pt x="454558" y="375856"/>
                </a:lnTo>
                <a:lnTo>
                  <a:pt x="454558" y="378409"/>
                </a:lnTo>
                <a:lnTo>
                  <a:pt x="454012" y="375983"/>
                </a:lnTo>
                <a:lnTo>
                  <a:pt x="429755" y="338505"/>
                </a:lnTo>
                <a:lnTo>
                  <a:pt x="405003" y="326974"/>
                </a:lnTo>
                <a:lnTo>
                  <a:pt x="405003" y="354355"/>
                </a:lnTo>
                <a:lnTo>
                  <a:pt x="390499" y="354355"/>
                </a:lnTo>
                <a:lnTo>
                  <a:pt x="423799" y="376428"/>
                </a:lnTo>
                <a:lnTo>
                  <a:pt x="426631" y="390486"/>
                </a:lnTo>
                <a:lnTo>
                  <a:pt x="425907" y="397789"/>
                </a:lnTo>
                <a:lnTo>
                  <a:pt x="397789" y="425894"/>
                </a:lnTo>
                <a:lnTo>
                  <a:pt x="390499" y="426631"/>
                </a:lnTo>
                <a:lnTo>
                  <a:pt x="383197" y="425894"/>
                </a:lnTo>
                <a:lnTo>
                  <a:pt x="355092" y="397789"/>
                </a:lnTo>
                <a:lnTo>
                  <a:pt x="354355" y="390486"/>
                </a:lnTo>
                <a:lnTo>
                  <a:pt x="355092" y="383197"/>
                </a:lnTo>
                <a:lnTo>
                  <a:pt x="383197" y="355079"/>
                </a:lnTo>
                <a:lnTo>
                  <a:pt x="390499" y="354355"/>
                </a:lnTo>
                <a:lnTo>
                  <a:pt x="375996" y="354355"/>
                </a:lnTo>
                <a:lnTo>
                  <a:pt x="404990" y="354342"/>
                </a:lnTo>
                <a:lnTo>
                  <a:pt x="404990" y="326974"/>
                </a:lnTo>
                <a:lnTo>
                  <a:pt x="405003" y="325348"/>
                </a:lnTo>
                <a:lnTo>
                  <a:pt x="395490" y="325348"/>
                </a:lnTo>
                <a:lnTo>
                  <a:pt x="390525" y="325348"/>
                </a:lnTo>
                <a:lnTo>
                  <a:pt x="385521" y="325348"/>
                </a:lnTo>
                <a:lnTo>
                  <a:pt x="382473" y="325704"/>
                </a:lnTo>
                <a:lnTo>
                  <a:pt x="382473" y="325056"/>
                </a:lnTo>
                <a:lnTo>
                  <a:pt x="405003" y="325056"/>
                </a:lnTo>
                <a:lnTo>
                  <a:pt x="405003" y="135826"/>
                </a:lnTo>
                <a:lnTo>
                  <a:pt x="404990" y="58889"/>
                </a:lnTo>
                <a:lnTo>
                  <a:pt x="375996" y="58889"/>
                </a:lnTo>
                <a:lnTo>
                  <a:pt x="375996" y="135826"/>
                </a:lnTo>
                <a:lnTo>
                  <a:pt x="375996" y="136220"/>
                </a:lnTo>
                <a:lnTo>
                  <a:pt x="375996" y="325056"/>
                </a:lnTo>
                <a:lnTo>
                  <a:pt x="375996" y="326326"/>
                </a:lnTo>
                <a:lnTo>
                  <a:pt x="378815" y="326326"/>
                </a:lnTo>
                <a:lnTo>
                  <a:pt x="375996" y="326974"/>
                </a:lnTo>
                <a:lnTo>
                  <a:pt x="367118" y="329666"/>
                </a:lnTo>
                <a:lnTo>
                  <a:pt x="336486" y="354050"/>
                </a:lnTo>
                <a:lnTo>
                  <a:pt x="325348" y="390486"/>
                </a:lnTo>
                <a:lnTo>
                  <a:pt x="326669" y="403606"/>
                </a:lnTo>
                <a:lnTo>
                  <a:pt x="354050" y="444487"/>
                </a:lnTo>
                <a:lnTo>
                  <a:pt x="390474" y="455625"/>
                </a:lnTo>
                <a:lnTo>
                  <a:pt x="403606" y="454304"/>
                </a:lnTo>
                <a:lnTo>
                  <a:pt x="442480" y="429742"/>
                </a:lnTo>
                <a:lnTo>
                  <a:pt x="454571" y="402513"/>
                </a:lnTo>
                <a:lnTo>
                  <a:pt x="454571" y="405066"/>
                </a:lnTo>
                <a:lnTo>
                  <a:pt x="609447" y="405066"/>
                </a:lnTo>
                <a:lnTo>
                  <a:pt x="609447" y="399986"/>
                </a:lnTo>
                <a:lnTo>
                  <a:pt x="609447" y="394906"/>
                </a:lnTo>
                <a:lnTo>
                  <a:pt x="609447" y="386016"/>
                </a:lnTo>
                <a:lnTo>
                  <a:pt x="609447" y="380936"/>
                </a:lnTo>
                <a:lnTo>
                  <a:pt x="609447" y="375856"/>
                </a:lnTo>
                <a:close/>
              </a:path>
              <a:path w="781050" h="781050">
                <a:moveTo>
                  <a:pt x="635228" y="614705"/>
                </a:moveTo>
                <a:lnTo>
                  <a:pt x="580542" y="560019"/>
                </a:lnTo>
                <a:lnTo>
                  <a:pt x="560031" y="580529"/>
                </a:lnTo>
                <a:lnTo>
                  <a:pt x="614718" y="635215"/>
                </a:lnTo>
                <a:lnTo>
                  <a:pt x="635228" y="614705"/>
                </a:lnTo>
                <a:close/>
              </a:path>
              <a:path w="781050" h="781050">
                <a:moveTo>
                  <a:pt x="635228" y="166255"/>
                </a:moveTo>
                <a:lnTo>
                  <a:pt x="614718" y="145757"/>
                </a:lnTo>
                <a:lnTo>
                  <a:pt x="560031" y="200444"/>
                </a:lnTo>
                <a:lnTo>
                  <a:pt x="580542" y="220954"/>
                </a:lnTo>
                <a:lnTo>
                  <a:pt x="635228" y="166255"/>
                </a:lnTo>
                <a:close/>
              </a:path>
              <a:path w="781050" h="781050">
                <a:moveTo>
                  <a:pt x="722096" y="375983"/>
                </a:moveTo>
                <a:lnTo>
                  <a:pt x="644753" y="375983"/>
                </a:lnTo>
                <a:lnTo>
                  <a:pt x="644753" y="404990"/>
                </a:lnTo>
                <a:lnTo>
                  <a:pt x="722096" y="404990"/>
                </a:lnTo>
                <a:lnTo>
                  <a:pt x="722096" y="375983"/>
                </a:lnTo>
                <a:close/>
              </a:path>
              <a:path w="781050" h="781050">
                <a:moveTo>
                  <a:pt x="780986" y="390486"/>
                </a:moveTo>
                <a:lnTo>
                  <a:pt x="777417" y="337515"/>
                </a:lnTo>
                <a:lnTo>
                  <a:pt x="767029" y="286689"/>
                </a:lnTo>
                <a:lnTo>
                  <a:pt x="751979" y="243357"/>
                </a:lnTo>
                <a:lnTo>
                  <a:pt x="751979" y="390486"/>
                </a:lnTo>
                <a:lnTo>
                  <a:pt x="748677" y="439547"/>
                </a:lnTo>
                <a:lnTo>
                  <a:pt x="739063" y="486587"/>
                </a:lnTo>
                <a:lnTo>
                  <a:pt x="723582" y="531190"/>
                </a:lnTo>
                <a:lnTo>
                  <a:pt x="702640" y="572922"/>
                </a:lnTo>
                <a:lnTo>
                  <a:pt x="676668" y="611365"/>
                </a:lnTo>
                <a:lnTo>
                  <a:pt x="646099" y="646099"/>
                </a:lnTo>
                <a:lnTo>
                  <a:pt x="611378" y="676656"/>
                </a:lnTo>
                <a:lnTo>
                  <a:pt x="572935" y="702627"/>
                </a:lnTo>
                <a:lnTo>
                  <a:pt x="531202" y="723569"/>
                </a:lnTo>
                <a:lnTo>
                  <a:pt x="486600" y="739063"/>
                </a:lnTo>
                <a:lnTo>
                  <a:pt x="439559" y="748665"/>
                </a:lnTo>
                <a:lnTo>
                  <a:pt x="390499" y="751967"/>
                </a:lnTo>
                <a:lnTo>
                  <a:pt x="341426" y="748677"/>
                </a:lnTo>
                <a:lnTo>
                  <a:pt x="294386" y="739063"/>
                </a:lnTo>
                <a:lnTo>
                  <a:pt x="249783" y="723569"/>
                </a:lnTo>
                <a:lnTo>
                  <a:pt x="208051" y="702627"/>
                </a:lnTo>
                <a:lnTo>
                  <a:pt x="169608" y="676656"/>
                </a:lnTo>
                <a:lnTo>
                  <a:pt x="134886" y="646099"/>
                </a:lnTo>
                <a:lnTo>
                  <a:pt x="104317" y="611365"/>
                </a:lnTo>
                <a:lnTo>
                  <a:pt x="78346" y="572922"/>
                </a:lnTo>
                <a:lnTo>
                  <a:pt x="57404" y="531190"/>
                </a:lnTo>
                <a:lnTo>
                  <a:pt x="41910" y="486587"/>
                </a:lnTo>
                <a:lnTo>
                  <a:pt x="32308" y="439547"/>
                </a:lnTo>
                <a:lnTo>
                  <a:pt x="29006" y="390486"/>
                </a:lnTo>
                <a:lnTo>
                  <a:pt x="32308" y="341414"/>
                </a:lnTo>
                <a:lnTo>
                  <a:pt x="41910" y="294373"/>
                </a:lnTo>
                <a:lnTo>
                  <a:pt x="57404" y="249783"/>
                </a:lnTo>
                <a:lnTo>
                  <a:pt x="78346" y="208051"/>
                </a:lnTo>
                <a:lnTo>
                  <a:pt x="104317" y="169608"/>
                </a:lnTo>
                <a:lnTo>
                  <a:pt x="134886" y="134874"/>
                </a:lnTo>
                <a:lnTo>
                  <a:pt x="169608" y="104305"/>
                </a:lnTo>
                <a:lnTo>
                  <a:pt x="208051" y="78346"/>
                </a:lnTo>
                <a:lnTo>
                  <a:pt x="249783" y="57404"/>
                </a:lnTo>
                <a:lnTo>
                  <a:pt x="294386" y="41910"/>
                </a:lnTo>
                <a:lnTo>
                  <a:pt x="341426" y="32296"/>
                </a:lnTo>
                <a:lnTo>
                  <a:pt x="390499" y="28994"/>
                </a:lnTo>
                <a:lnTo>
                  <a:pt x="439559" y="32296"/>
                </a:lnTo>
                <a:lnTo>
                  <a:pt x="486600" y="41910"/>
                </a:lnTo>
                <a:lnTo>
                  <a:pt x="531202" y="57404"/>
                </a:lnTo>
                <a:lnTo>
                  <a:pt x="572935" y="78346"/>
                </a:lnTo>
                <a:lnTo>
                  <a:pt x="611378" y="104305"/>
                </a:lnTo>
                <a:lnTo>
                  <a:pt x="646099" y="134874"/>
                </a:lnTo>
                <a:lnTo>
                  <a:pt x="676668" y="169608"/>
                </a:lnTo>
                <a:lnTo>
                  <a:pt x="702627" y="208038"/>
                </a:lnTo>
                <a:lnTo>
                  <a:pt x="723569" y="249783"/>
                </a:lnTo>
                <a:lnTo>
                  <a:pt x="739063" y="294373"/>
                </a:lnTo>
                <a:lnTo>
                  <a:pt x="748677" y="341414"/>
                </a:lnTo>
                <a:lnTo>
                  <a:pt x="751979" y="390486"/>
                </a:lnTo>
                <a:lnTo>
                  <a:pt x="751979" y="243357"/>
                </a:lnTo>
                <a:lnTo>
                  <a:pt x="727659" y="193382"/>
                </a:lnTo>
                <a:lnTo>
                  <a:pt x="699604" y="151853"/>
                </a:lnTo>
                <a:lnTo>
                  <a:pt x="666610" y="114363"/>
                </a:lnTo>
                <a:lnTo>
                  <a:pt x="629119" y="81368"/>
                </a:lnTo>
                <a:lnTo>
                  <a:pt x="587603" y="53314"/>
                </a:lnTo>
                <a:lnTo>
                  <a:pt x="542505" y="30695"/>
                </a:lnTo>
                <a:lnTo>
                  <a:pt x="494309" y="13944"/>
                </a:lnTo>
                <a:lnTo>
                  <a:pt x="443496" y="3556"/>
                </a:lnTo>
                <a:lnTo>
                  <a:pt x="390525" y="0"/>
                </a:lnTo>
                <a:lnTo>
                  <a:pt x="337515" y="3556"/>
                </a:lnTo>
                <a:lnTo>
                  <a:pt x="286689" y="13944"/>
                </a:lnTo>
                <a:lnTo>
                  <a:pt x="238493" y="30683"/>
                </a:lnTo>
                <a:lnTo>
                  <a:pt x="193395" y="53314"/>
                </a:lnTo>
                <a:lnTo>
                  <a:pt x="151866" y="81368"/>
                </a:lnTo>
                <a:lnTo>
                  <a:pt x="114376" y="114363"/>
                </a:lnTo>
                <a:lnTo>
                  <a:pt x="81368" y="151853"/>
                </a:lnTo>
                <a:lnTo>
                  <a:pt x="53327" y="193382"/>
                </a:lnTo>
                <a:lnTo>
                  <a:pt x="30695" y="238493"/>
                </a:lnTo>
                <a:lnTo>
                  <a:pt x="13957" y="286689"/>
                </a:lnTo>
                <a:lnTo>
                  <a:pt x="3568" y="337515"/>
                </a:lnTo>
                <a:lnTo>
                  <a:pt x="0" y="390486"/>
                </a:lnTo>
                <a:lnTo>
                  <a:pt x="3568" y="443458"/>
                </a:lnTo>
                <a:lnTo>
                  <a:pt x="13957" y="494284"/>
                </a:lnTo>
                <a:lnTo>
                  <a:pt x="30695" y="542480"/>
                </a:lnTo>
                <a:lnTo>
                  <a:pt x="53327" y="587578"/>
                </a:lnTo>
                <a:lnTo>
                  <a:pt x="81368" y="629119"/>
                </a:lnTo>
                <a:lnTo>
                  <a:pt x="114376" y="666597"/>
                </a:lnTo>
                <a:lnTo>
                  <a:pt x="151853" y="699604"/>
                </a:lnTo>
                <a:lnTo>
                  <a:pt x="193382" y="727646"/>
                </a:lnTo>
                <a:lnTo>
                  <a:pt x="238480" y="750277"/>
                </a:lnTo>
                <a:lnTo>
                  <a:pt x="286677" y="767016"/>
                </a:lnTo>
                <a:lnTo>
                  <a:pt x="337502" y="777405"/>
                </a:lnTo>
                <a:lnTo>
                  <a:pt x="390461" y="780973"/>
                </a:lnTo>
                <a:lnTo>
                  <a:pt x="443471" y="777405"/>
                </a:lnTo>
                <a:lnTo>
                  <a:pt x="494284" y="767016"/>
                </a:lnTo>
                <a:lnTo>
                  <a:pt x="537616" y="751967"/>
                </a:lnTo>
                <a:lnTo>
                  <a:pt x="542493" y="750277"/>
                </a:lnTo>
                <a:lnTo>
                  <a:pt x="587590" y="727646"/>
                </a:lnTo>
                <a:lnTo>
                  <a:pt x="629119" y="699604"/>
                </a:lnTo>
                <a:lnTo>
                  <a:pt x="666610" y="666597"/>
                </a:lnTo>
                <a:lnTo>
                  <a:pt x="699604" y="629119"/>
                </a:lnTo>
                <a:lnTo>
                  <a:pt x="727659" y="587578"/>
                </a:lnTo>
                <a:lnTo>
                  <a:pt x="750290" y="542480"/>
                </a:lnTo>
                <a:lnTo>
                  <a:pt x="767029" y="494284"/>
                </a:lnTo>
                <a:lnTo>
                  <a:pt x="777417" y="443458"/>
                </a:lnTo>
                <a:lnTo>
                  <a:pt x="780986" y="390486"/>
                </a:lnTo>
                <a:close/>
              </a:path>
            </a:pathLst>
          </a:custGeom>
          <a:solidFill>
            <a:srgbClr val="988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626505" y="3478166"/>
            <a:ext cx="922655" cy="857250"/>
            <a:chOff x="4626632" y="3979337"/>
            <a:chExt cx="922655" cy="857250"/>
          </a:xfrm>
        </p:grpSpPr>
        <p:sp>
          <p:nvSpPr>
            <p:cNvPr id="8" name="object 8"/>
            <p:cNvSpPr/>
            <p:nvPr/>
          </p:nvSpPr>
          <p:spPr>
            <a:xfrm>
              <a:off x="4840643" y="3979341"/>
              <a:ext cx="483870" cy="857250"/>
            </a:xfrm>
            <a:custGeom>
              <a:avLst/>
              <a:gdLst/>
              <a:ahLst/>
              <a:cxnLst/>
              <a:rect l="l" t="t" r="r" b="b"/>
              <a:pathLst>
                <a:path w="483870" h="857250">
                  <a:moveTo>
                    <a:pt x="257429" y="7086"/>
                  </a:moveTo>
                  <a:lnTo>
                    <a:pt x="250355" y="0"/>
                  </a:lnTo>
                  <a:lnTo>
                    <a:pt x="241630" y="0"/>
                  </a:lnTo>
                  <a:lnTo>
                    <a:pt x="232905" y="0"/>
                  </a:lnTo>
                  <a:lnTo>
                    <a:pt x="225831" y="7086"/>
                  </a:lnTo>
                  <a:lnTo>
                    <a:pt x="225831" y="163449"/>
                  </a:lnTo>
                  <a:lnTo>
                    <a:pt x="232905" y="170522"/>
                  </a:lnTo>
                  <a:lnTo>
                    <a:pt x="250355" y="170522"/>
                  </a:lnTo>
                  <a:lnTo>
                    <a:pt x="257429" y="163449"/>
                  </a:lnTo>
                  <a:lnTo>
                    <a:pt x="257429" y="7086"/>
                  </a:lnTo>
                  <a:close/>
                </a:path>
                <a:path w="483870" h="857250">
                  <a:moveTo>
                    <a:pt x="483247" y="453453"/>
                  </a:moveTo>
                  <a:lnTo>
                    <a:pt x="478332" y="404787"/>
                  </a:lnTo>
                  <a:lnTo>
                    <a:pt x="464235" y="359422"/>
                  </a:lnTo>
                  <a:lnTo>
                    <a:pt x="451650" y="336257"/>
                  </a:lnTo>
                  <a:lnTo>
                    <a:pt x="451650" y="453453"/>
                  </a:lnTo>
                  <a:lnTo>
                    <a:pt x="446544" y="499364"/>
                  </a:lnTo>
                  <a:lnTo>
                    <a:pt x="431914" y="542175"/>
                  </a:lnTo>
                  <a:lnTo>
                    <a:pt x="408749" y="580555"/>
                  </a:lnTo>
                  <a:lnTo>
                    <a:pt x="378028" y="613181"/>
                  </a:lnTo>
                  <a:lnTo>
                    <a:pt x="340779" y="638759"/>
                  </a:lnTo>
                  <a:lnTo>
                    <a:pt x="311315" y="650608"/>
                  </a:lnTo>
                  <a:lnTo>
                    <a:pt x="311315" y="756386"/>
                  </a:lnTo>
                  <a:lnTo>
                    <a:pt x="310946" y="756767"/>
                  </a:lnTo>
                  <a:lnTo>
                    <a:pt x="286410" y="756767"/>
                  </a:lnTo>
                  <a:lnTo>
                    <a:pt x="286410" y="777976"/>
                  </a:lnTo>
                  <a:lnTo>
                    <a:pt x="286410" y="809675"/>
                  </a:lnTo>
                  <a:lnTo>
                    <a:pt x="286410" y="825550"/>
                  </a:lnTo>
                  <a:lnTo>
                    <a:pt x="196837" y="825550"/>
                  </a:lnTo>
                  <a:lnTo>
                    <a:pt x="196837" y="809739"/>
                  </a:lnTo>
                  <a:lnTo>
                    <a:pt x="286410" y="809675"/>
                  </a:lnTo>
                  <a:lnTo>
                    <a:pt x="286410" y="778052"/>
                  </a:lnTo>
                  <a:lnTo>
                    <a:pt x="196837" y="778052"/>
                  </a:lnTo>
                  <a:lnTo>
                    <a:pt x="196837" y="756767"/>
                  </a:lnTo>
                  <a:lnTo>
                    <a:pt x="172313" y="756767"/>
                  </a:lnTo>
                  <a:lnTo>
                    <a:pt x="171932" y="756386"/>
                  </a:lnTo>
                  <a:lnTo>
                    <a:pt x="196837" y="756386"/>
                  </a:lnTo>
                  <a:lnTo>
                    <a:pt x="196837" y="756767"/>
                  </a:lnTo>
                  <a:lnTo>
                    <a:pt x="286410" y="756767"/>
                  </a:lnTo>
                  <a:lnTo>
                    <a:pt x="286410" y="756386"/>
                  </a:lnTo>
                  <a:lnTo>
                    <a:pt x="311315" y="756386"/>
                  </a:lnTo>
                  <a:lnTo>
                    <a:pt x="311315" y="650608"/>
                  </a:lnTo>
                  <a:lnTo>
                    <a:pt x="297980" y="655967"/>
                  </a:lnTo>
                  <a:lnTo>
                    <a:pt x="291147" y="657860"/>
                  </a:lnTo>
                  <a:lnTo>
                    <a:pt x="286410" y="664095"/>
                  </a:lnTo>
                  <a:lnTo>
                    <a:pt x="286410" y="724623"/>
                  </a:lnTo>
                  <a:lnTo>
                    <a:pt x="286410" y="725144"/>
                  </a:lnTo>
                  <a:lnTo>
                    <a:pt x="196837" y="725144"/>
                  </a:lnTo>
                  <a:lnTo>
                    <a:pt x="196837" y="724623"/>
                  </a:lnTo>
                  <a:lnTo>
                    <a:pt x="196837" y="664095"/>
                  </a:lnTo>
                  <a:lnTo>
                    <a:pt x="192112" y="657860"/>
                  </a:lnTo>
                  <a:lnTo>
                    <a:pt x="142468" y="638759"/>
                  </a:lnTo>
                  <a:lnTo>
                    <a:pt x="105219" y="613181"/>
                  </a:lnTo>
                  <a:lnTo>
                    <a:pt x="74510" y="580555"/>
                  </a:lnTo>
                  <a:lnTo>
                    <a:pt x="51333" y="542175"/>
                  </a:lnTo>
                  <a:lnTo>
                    <a:pt x="36703" y="499364"/>
                  </a:lnTo>
                  <a:lnTo>
                    <a:pt x="31597" y="453453"/>
                  </a:lnTo>
                  <a:lnTo>
                    <a:pt x="37160" y="405320"/>
                  </a:lnTo>
                  <a:lnTo>
                    <a:pt x="52984" y="361099"/>
                  </a:lnTo>
                  <a:lnTo>
                    <a:pt x="77800" y="322084"/>
                  </a:lnTo>
                  <a:lnTo>
                    <a:pt x="110350" y="289509"/>
                  </a:lnTo>
                  <a:lnTo>
                    <a:pt x="149339" y="264680"/>
                  </a:lnTo>
                  <a:lnTo>
                    <a:pt x="193535" y="248843"/>
                  </a:lnTo>
                  <a:lnTo>
                    <a:pt x="241630" y="243281"/>
                  </a:lnTo>
                  <a:lnTo>
                    <a:pt x="289725" y="248843"/>
                  </a:lnTo>
                  <a:lnTo>
                    <a:pt x="333908" y="264680"/>
                  </a:lnTo>
                  <a:lnTo>
                    <a:pt x="372910" y="289509"/>
                  </a:lnTo>
                  <a:lnTo>
                    <a:pt x="405447" y="322072"/>
                  </a:lnTo>
                  <a:lnTo>
                    <a:pt x="430263" y="361099"/>
                  </a:lnTo>
                  <a:lnTo>
                    <a:pt x="446087" y="405320"/>
                  </a:lnTo>
                  <a:lnTo>
                    <a:pt x="451650" y="453453"/>
                  </a:lnTo>
                  <a:lnTo>
                    <a:pt x="451650" y="336257"/>
                  </a:lnTo>
                  <a:lnTo>
                    <a:pt x="412407" y="282562"/>
                  </a:lnTo>
                  <a:lnTo>
                    <a:pt x="376631" y="253009"/>
                  </a:lnTo>
                  <a:lnTo>
                    <a:pt x="335584" y="230695"/>
                  </a:lnTo>
                  <a:lnTo>
                    <a:pt x="290258" y="216585"/>
                  </a:lnTo>
                  <a:lnTo>
                    <a:pt x="241630" y="211658"/>
                  </a:lnTo>
                  <a:lnTo>
                    <a:pt x="192989" y="216585"/>
                  </a:lnTo>
                  <a:lnTo>
                    <a:pt x="147662" y="230695"/>
                  </a:lnTo>
                  <a:lnTo>
                    <a:pt x="106629" y="253009"/>
                  </a:lnTo>
                  <a:lnTo>
                    <a:pt x="70853" y="282562"/>
                  </a:lnTo>
                  <a:lnTo>
                    <a:pt x="41325" y="318363"/>
                  </a:lnTo>
                  <a:lnTo>
                    <a:pt x="19024" y="359422"/>
                  </a:lnTo>
                  <a:lnTo>
                    <a:pt x="4914" y="404787"/>
                  </a:lnTo>
                  <a:lnTo>
                    <a:pt x="0" y="453453"/>
                  </a:lnTo>
                  <a:lnTo>
                    <a:pt x="5448" y="504355"/>
                  </a:lnTo>
                  <a:lnTo>
                    <a:pt x="21094" y="551992"/>
                  </a:lnTo>
                  <a:lnTo>
                    <a:pt x="45910" y="595007"/>
                  </a:lnTo>
                  <a:lnTo>
                    <a:pt x="78905" y="632066"/>
                  </a:lnTo>
                  <a:lnTo>
                    <a:pt x="119011" y="661822"/>
                  </a:lnTo>
                  <a:lnTo>
                    <a:pt x="165239" y="682904"/>
                  </a:lnTo>
                  <a:lnTo>
                    <a:pt x="165239" y="732218"/>
                  </a:lnTo>
                  <a:lnTo>
                    <a:pt x="169024" y="728433"/>
                  </a:lnTo>
                  <a:lnTo>
                    <a:pt x="169024" y="732243"/>
                  </a:lnTo>
                  <a:lnTo>
                    <a:pt x="168770" y="732243"/>
                  </a:lnTo>
                  <a:lnTo>
                    <a:pt x="168770" y="750036"/>
                  </a:lnTo>
                  <a:lnTo>
                    <a:pt x="168770" y="753224"/>
                  </a:lnTo>
                  <a:lnTo>
                    <a:pt x="165582" y="750036"/>
                  </a:lnTo>
                  <a:lnTo>
                    <a:pt x="168770" y="750036"/>
                  </a:lnTo>
                  <a:lnTo>
                    <a:pt x="168770" y="732243"/>
                  </a:lnTo>
                  <a:lnTo>
                    <a:pt x="165239" y="732243"/>
                  </a:lnTo>
                  <a:lnTo>
                    <a:pt x="165239" y="749681"/>
                  </a:lnTo>
                  <a:lnTo>
                    <a:pt x="165239" y="750036"/>
                  </a:lnTo>
                  <a:lnTo>
                    <a:pt x="165239" y="785139"/>
                  </a:lnTo>
                  <a:lnTo>
                    <a:pt x="168579" y="781799"/>
                  </a:lnTo>
                  <a:lnTo>
                    <a:pt x="168579" y="785609"/>
                  </a:lnTo>
                  <a:lnTo>
                    <a:pt x="165239" y="785609"/>
                  </a:lnTo>
                  <a:lnTo>
                    <a:pt x="165239" y="802119"/>
                  </a:lnTo>
                  <a:lnTo>
                    <a:pt x="168579" y="802119"/>
                  </a:lnTo>
                  <a:lnTo>
                    <a:pt x="168579" y="805942"/>
                  </a:lnTo>
                  <a:lnTo>
                    <a:pt x="165239" y="802589"/>
                  </a:lnTo>
                  <a:lnTo>
                    <a:pt x="165239" y="850099"/>
                  </a:lnTo>
                  <a:lnTo>
                    <a:pt x="172313" y="857173"/>
                  </a:lnTo>
                  <a:lnTo>
                    <a:pt x="310934" y="857173"/>
                  </a:lnTo>
                  <a:lnTo>
                    <a:pt x="318008" y="850099"/>
                  </a:lnTo>
                  <a:lnTo>
                    <a:pt x="318008" y="825550"/>
                  </a:lnTo>
                  <a:lnTo>
                    <a:pt x="318008" y="802589"/>
                  </a:lnTo>
                  <a:lnTo>
                    <a:pt x="314680" y="805929"/>
                  </a:lnTo>
                  <a:lnTo>
                    <a:pt x="314680" y="802119"/>
                  </a:lnTo>
                  <a:lnTo>
                    <a:pt x="318020" y="802119"/>
                  </a:lnTo>
                  <a:lnTo>
                    <a:pt x="318020" y="785609"/>
                  </a:lnTo>
                  <a:lnTo>
                    <a:pt x="314680" y="785609"/>
                  </a:lnTo>
                  <a:lnTo>
                    <a:pt x="314680" y="781799"/>
                  </a:lnTo>
                  <a:lnTo>
                    <a:pt x="318020" y="785139"/>
                  </a:lnTo>
                  <a:lnTo>
                    <a:pt x="318020" y="750036"/>
                  </a:lnTo>
                  <a:lnTo>
                    <a:pt x="318020" y="749681"/>
                  </a:lnTo>
                  <a:lnTo>
                    <a:pt x="318020" y="732243"/>
                  </a:lnTo>
                  <a:lnTo>
                    <a:pt x="317665" y="732243"/>
                  </a:lnTo>
                  <a:lnTo>
                    <a:pt x="317665" y="750036"/>
                  </a:lnTo>
                  <a:lnTo>
                    <a:pt x="314490" y="753224"/>
                  </a:lnTo>
                  <a:lnTo>
                    <a:pt x="314490" y="750036"/>
                  </a:lnTo>
                  <a:lnTo>
                    <a:pt x="317665" y="750036"/>
                  </a:lnTo>
                  <a:lnTo>
                    <a:pt x="317665" y="732243"/>
                  </a:lnTo>
                  <a:lnTo>
                    <a:pt x="314236" y="732243"/>
                  </a:lnTo>
                  <a:lnTo>
                    <a:pt x="314236" y="728446"/>
                  </a:lnTo>
                  <a:lnTo>
                    <a:pt x="318020" y="732218"/>
                  </a:lnTo>
                  <a:lnTo>
                    <a:pt x="318020" y="682904"/>
                  </a:lnTo>
                  <a:lnTo>
                    <a:pt x="364236" y="661822"/>
                  </a:lnTo>
                  <a:lnTo>
                    <a:pt x="404355" y="632066"/>
                  </a:lnTo>
                  <a:lnTo>
                    <a:pt x="437337" y="595020"/>
                  </a:lnTo>
                  <a:lnTo>
                    <a:pt x="462165" y="551992"/>
                  </a:lnTo>
                  <a:lnTo>
                    <a:pt x="477812" y="504355"/>
                  </a:lnTo>
                  <a:lnTo>
                    <a:pt x="483247" y="453453"/>
                  </a:lnTo>
                  <a:close/>
                </a:path>
              </a:pathLst>
            </a:custGeom>
            <a:solidFill>
              <a:srgbClr val="988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9795" y="4115456"/>
              <a:ext cx="129753" cy="129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7395" y="4119380"/>
              <a:ext cx="129745" cy="12983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26623" y="4430483"/>
              <a:ext cx="922655" cy="42545"/>
            </a:xfrm>
            <a:custGeom>
              <a:avLst/>
              <a:gdLst/>
              <a:ahLst/>
              <a:cxnLst/>
              <a:rect l="l" t="t" r="r" b="b"/>
              <a:pathLst>
                <a:path w="922654" h="42545">
                  <a:moveTo>
                    <a:pt x="170408" y="17576"/>
                  </a:moveTo>
                  <a:lnTo>
                    <a:pt x="163334" y="10490"/>
                  </a:lnTo>
                  <a:lnTo>
                    <a:pt x="154609" y="10490"/>
                  </a:lnTo>
                  <a:lnTo>
                    <a:pt x="7073" y="10490"/>
                  </a:lnTo>
                  <a:lnTo>
                    <a:pt x="0" y="17576"/>
                  </a:lnTo>
                  <a:lnTo>
                    <a:pt x="0" y="35026"/>
                  </a:lnTo>
                  <a:lnTo>
                    <a:pt x="7073" y="42113"/>
                  </a:lnTo>
                  <a:lnTo>
                    <a:pt x="163334" y="42113"/>
                  </a:lnTo>
                  <a:lnTo>
                    <a:pt x="170408" y="35026"/>
                  </a:lnTo>
                  <a:lnTo>
                    <a:pt x="170408" y="17576"/>
                  </a:lnTo>
                  <a:close/>
                </a:path>
                <a:path w="922654" h="42545">
                  <a:moveTo>
                    <a:pt x="922578" y="7073"/>
                  </a:moveTo>
                  <a:lnTo>
                    <a:pt x="915492" y="0"/>
                  </a:lnTo>
                  <a:lnTo>
                    <a:pt x="906767" y="0"/>
                  </a:lnTo>
                  <a:lnTo>
                    <a:pt x="759244" y="0"/>
                  </a:lnTo>
                  <a:lnTo>
                    <a:pt x="752170" y="7073"/>
                  </a:lnTo>
                  <a:lnTo>
                    <a:pt x="752170" y="24536"/>
                  </a:lnTo>
                  <a:lnTo>
                    <a:pt x="759244" y="31623"/>
                  </a:lnTo>
                  <a:lnTo>
                    <a:pt x="915492" y="31623"/>
                  </a:lnTo>
                  <a:lnTo>
                    <a:pt x="922578" y="24536"/>
                  </a:lnTo>
                  <a:lnTo>
                    <a:pt x="922578" y="7073"/>
                  </a:lnTo>
                  <a:close/>
                </a:path>
              </a:pathLst>
            </a:custGeom>
            <a:solidFill>
              <a:srgbClr val="988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63000" y="4400801"/>
            <a:ext cx="9144000" cy="5003293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334135">
              <a:lnSpc>
                <a:spcPct val="100000"/>
              </a:lnSpc>
              <a:spcBef>
                <a:spcPts val="615"/>
              </a:spcBef>
            </a:pPr>
            <a:r>
              <a:rPr lang="ru-RU" sz="2000" spc="200" dirty="0" smtClean="0">
                <a:solidFill>
                  <a:srgbClr val="03989D"/>
                </a:solidFill>
                <a:cs typeface="Cambria"/>
              </a:rPr>
              <a:t>Презентация составлена на основе презентационного материала к </a:t>
            </a:r>
            <a:r>
              <a:rPr lang="ru-RU" sz="2000" spc="200" dirty="0">
                <a:solidFill>
                  <a:srgbClr val="03989D"/>
                </a:solidFill>
                <a:cs typeface="Cambria"/>
              </a:rPr>
              <a:t>семинару-практикуму </a:t>
            </a:r>
            <a:r>
              <a:rPr lang="ru-RU" sz="2000" b="1" spc="200" dirty="0">
                <a:solidFill>
                  <a:srgbClr val="03989D"/>
                </a:solidFill>
                <a:cs typeface="Cambria"/>
              </a:rPr>
              <a:t>«Содержание обучения иностранному языку как средство формирования у обучающихся глобальных компетенций»</a:t>
            </a:r>
            <a:r>
              <a:rPr lang="ru-RU" sz="2000" spc="200" dirty="0">
                <a:solidFill>
                  <a:srgbClr val="03989D"/>
                </a:solidFill>
                <a:cs typeface="Cambria"/>
              </a:rPr>
              <a:t>,</a:t>
            </a:r>
            <a:r>
              <a:rPr lang="ru-RU" sz="2000" b="1" spc="200" dirty="0">
                <a:solidFill>
                  <a:srgbClr val="03989D"/>
                </a:solidFill>
                <a:cs typeface="Cambria"/>
              </a:rPr>
              <a:t> </a:t>
            </a:r>
            <a:r>
              <a:rPr lang="ru-RU" sz="2000" spc="200" dirty="0" smtClean="0">
                <a:solidFill>
                  <a:srgbClr val="03989D"/>
                </a:solidFill>
                <a:cs typeface="Cambria"/>
              </a:rPr>
              <a:t>проведенного 27 января 2022г.</a:t>
            </a:r>
          </a:p>
          <a:p>
            <a:pPr marL="1334135">
              <a:lnSpc>
                <a:spcPct val="100000"/>
              </a:lnSpc>
              <a:spcBef>
                <a:spcPts val="615"/>
              </a:spcBef>
            </a:pPr>
            <a:r>
              <a:rPr lang="ru-RU" sz="2000" spc="200" dirty="0" smtClean="0">
                <a:solidFill>
                  <a:srgbClr val="03989D"/>
                </a:solidFill>
                <a:cs typeface="Cambria"/>
              </a:rPr>
              <a:t>На семинаре рассматривались следующие вопросы:</a:t>
            </a:r>
            <a:endParaRPr lang="ru-RU" sz="2000" spc="200" dirty="0">
              <a:solidFill>
                <a:srgbClr val="03989D"/>
              </a:solidFill>
              <a:cs typeface="Cambria"/>
            </a:endParaRPr>
          </a:p>
          <a:p>
            <a:pPr marL="1677035" indent="-342900">
              <a:lnSpc>
                <a:spcPct val="100000"/>
              </a:lnSpc>
              <a:spcBef>
                <a:spcPts val="615"/>
              </a:spcBef>
              <a:buFont typeface="Arial" panose="020B0604020202020204" pitchFamily="34" charset="0"/>
              <a:buChar char="•"/>
            </a:pPr>
            <a:r>
              <a:rPr sz="2000" spc="200" dirty="0" err="1" smtClean="0">
                <a:solidFill>
                  <a:srgbClr val="3C2E12"/>
                </a:solidFill>
                <a:cs typeface="Cambria"/>
              </a:rPr>
              <a:t>Содержательный</a:t>
            </a:r>
            <a:r>
              <a:rPr sz="2000" spc="200" dirty="0" smtClean="0">
                <a:solidFill>
                  <a:srgbClr val="3C2E12"/>
                </a:solidFill>
                <a:cs typeface="Cambria"/>
              </a:rPr>
              <a:t> </a:t>
            </a:r>
            <a:r>
              <a:rPr sz="2000" spc="200" dirty="0" err="1">
                <a:solidFill>
                  <a:srgbClr val="3C2E12"/>
                </a:solidFill>
                <a:cs typeface="Cambria"/>
              </a:rPr>
              <a:t>потенциал</a:t>
            </a:r>
            <a:r>
              <a:rPr sz="2000" spc="200" dirty="0">
                <a:solidFill>
                  <a:srgbClr val="3C2E12"/>
                </a:solidFill>
                <a:cs typeface="Cambria"/>
              </a:rPr>
              <a:t> </a:t>
            </a:r>
            <a:r>
              <a:rPr sz="2000" spc="200" dirty="0" err="1" smtClean="0">
                <a:solidFill>
                  <a:srgbClr val="3C2E12"/>
                </a:solidFill>
                <a:cs typeface="Cambria"/>
              </a:rPr>
              <a:t>предмета</a:t>
            </a:r>
            <a:r>
              <a:rPr lang="ru-RU" sz="2000" spc="200" dirty="0" smtClean="0">
                <a:solidFill>
                  <a:srgbClr val="3C2E12"/>
                </a:solidFill>
                <a:cs typeface="Cambria"/>
              </a:rPr>
              <a:t> </a:t>
            </a:r>
            <a:r>
              <a:rPr sz="2000" spc="200" dirty="0" smtClean="0">
                <a:solidFill>
                  <a:srgbClr val="3C2E12"/>
                </a:solidFill>
                <a:cs typeface="Cambria"/>
              </a:rPr>
              <a:t>«</a:t>
            </a:r>
            <a:r>
              <a:rPr sz="2000" spc="200" dirty="0" err="1" smtClean="0">
                <a:solidFill>
                  <a:srgbClr val="3C2E12"/>
                </a:solidFill>
                <a:cs typeface="Cambria"/>
              </a:rPr>
              <a:t>Иностранный</a:t>
            </a:r>
            <a:r>
              <a:rPr sz="2000" spc="200" dirty="0" smtClean="0">
                <a:solidFill>
                  <a:srgbClr val="3C2E12"/>
                </a:solidFill>
                <a:cs typeface="Cambria"/>
              </a:rPr>
              <a:t> </a:t>
            </a:r>
            <a:r>
              <a:rPr sz="2000" spc="200" dirty="0">
                <a:solidFill>
                  <a:srgbClr val="3C2E12"/>
                </a:solidFill>
                <a:cs typeface="Cambria"/>
              </a:rPr>
              <a:t>язык» в контексте формирования  глобальных </a:t>
            </a:r>
            <a:r>
              <a:rPr sz="2000" spc="200" dirty="0" err="1">
                <a:solidFill>
                  <a:srgbClr val="3C2E12"/>
                </a:solidFill>
                <a:cs typeface="Cambria"/>
              </a:rPr>
              <a:t>компетенций</a:t>
            </a:r>
            <a:r>
              <a:rPr sz="2000" spc="200" dirty="0">
                <a:solidFill>
                  <a:srgbClr val="3C2E12"/>
                </a:solidFill>
                <a:cs typeface="Cambria"/>
              </a:rPr>
              <a:t> </a:t>
            </a:r>
            <a:r>
              <a:rPr lang="ru-RU" sz="2000" spc="200" dirty="0" smtClean="0">
                <a:solidFill>
                  <a:srgbClr val="3C2E12"/>
                </a:solidFill>
                <a:cs typeface="Cambria"/>
              </a:rPr>
              <a:t>(</a:t>
            </a:r>
            <a:r>
              <a:rPr sz="2000" spc="200" dirty="0" err="1" smtClean="0">
                <a:solidFill>
                  <a:srgbClr val="3C2E12"/>
                </a:solidFill>
                <a:cs typeface="Cambria"/>
              </a:rPr>
              <a:t>Михайлова</a:t>
            </a:r>
            <a:r>
              <a:rPr sz="2000" spc="200" dirty="0" smtClean="0">
                <a:solidFill>
                  <a:srgbClr val="3C2E12"/>
                </a:solidFill>
                <a:cs typeface="Cambria"/>
              </a:rPr>
              <a:t> </a:t>
            </a:r>
            <a:r>
              <a:rPr sz="2000" spc="200" dirty="0">
                <a:solidFill>
                  <a:srgbClr val="3C2E12"/>
                </a:solidFill>
                <a:cs typeface="Cambria"/>
              </a:rPr>
              <a:t>С.Ф</a:t>
            </a:r>
            <a:r>
              <a:rPr sz="2000" spc="200" dirty="0" smtClean="0">
                <a:solidFill>
                  <a:srgbClr val="3C2E12"/>
                </a:solidFill>
                <a:cs typeface="Cambria"/>
              </a:rPr>
              <a:t>.</a:t>
            </a:r>
            <a:r>
              <a:rPr lang="ru-RU" sz="2000" spc="200" dirty="0" smtClean="0">
                <a:solidFill>
                  <a:srgbClr val="3C2E12"/>
                </a:solidFill>
                <a:cs typeface="Cambria"/>
              </a:rPr>
              <a:t>, МАУ ИМЦ г. Тюмени)</a:t>
            </a:r>
            <a:endParaRPr lang="ru-RU" sz="2000" spc="200" dirty="0">
              <a:cs typeface="Cambria"/>
            </a:endParaRPr>
          </a:p>
          <a:p>
            <a:pPr marL="1677035" indent="-342900">
              <a:lnSpc>
                <a:spcPct val="100000"/>
              </a:lnSpc>
              <a:spcBef>
                <a:spcPts val="615"/>
              </a:spcBef>
              <a:buFont typeface="Arial" panose="020B0604020202020204" pitchFamily="34" charset="0"/>
              <a:buChar char="•"/>
            </a:pPr>
            <a:r>
              <a:rPr sz="2000" spc="200" dirty="0" err="1" smtClean="0">
                <a:solidFill>
                  <a:srgbClr val="3C2E12"/>
                </a:solidFill>
                <a:cs typeface="Cambria"/>
              </a:rPr>
              <a:t>Использование</a:t>
            </a:r>
            <a:r>
              <a:rPr sz="2000" spc="200" dirty="0" smtClean="0">
                <a:solidFill>
                  <a:srgbClr val="3C2E12"/>
                </a:solidFill>
                <a:cs typeface="Cambria"/>
              </a:rPr>
              <a:t> </a:t>
            </a:r>
            <a:r>
              <a:rPr sz="2000" spc="200" dirty="0">
                <a:solidFill>
                  <a:srgbClr val="3C2E12"/>
                </a:solidFill>
                <a:cs typeface="Cambria"/>
              </a:rPr>
              <a:t>песенного материала на  уроках иностранного </a:t>
            </a:r>
            <a:r>
              <a:rPr sz="2000" spc="200" dirty="0" err="1">
                <a:solidFill>
                  <a:srgbClr val="3C2E12"/>
                </a:solidFill>
                <a:cs typeface="Cambria"/>
              </a:rPr>
              <a:t>языка</a:t>
            </a:r>
            <a:r>
              <a:rPr sz="2000" spc="200" dirty="0">
                <a:solidFill>
                  <a:srgbClr val="3C2E12"/>
                </a:solidFill>
                <a:cs typeface="Cambria"/>
              </a:rPr>
              <a:t> </a:t>
            </a:r>
            <a:r>
              <a:rPr lang="ru-RU" sz="2000" spc="200" dirty="0" smtClean="0">
                <a:solidFill>
                  <a:srgbClr val="3C2E12"/>
                </a:solidFill>
                <a:cs typeface="Cambria"/>
              </a:rPr>
              <a:t>(</a:t>
            </a:r>
            <a:r>
              <a:rPr sz="2000" spc="200" dirty="0" err="1" smtClean="0">
                <a:solidFill>
                  <a:srgbClr val="3C2E12"/>
                </a:solidFill>
                <a:cs typeface="Cambria"/>
              </a:rPr>
              <a:t>Гроо</a:t>
            </a:r>
            <a:r>
              <a:rPr sz="2000" spc="200" dirty="0" smtClean="0">
                <a:solidFill>
                  <a:srgbClr val="3C2E12"/>
                </a:solidFill>
                <a:cs typeface="Cambria"/>
              </a:rPr>
              <a:t> </a:t>
            </a:r>
            <a:r>
              <a:rPr sz="2000" spc="200" dirty="0">
                <a:solidFill>
                  <a:srgbClr val="3C2E12"/>
                </a:solidFill>
                <a:cs typeface="Cambria"/>
              </a:rPr>
              <a:t>О.В</a:t>
            </a:r>
            <a:r>
              <a:rPr sz="2000" spc="200" dirty="0" smtClean="0">
                <a:solidFill>
                  <a:srgbClr val="3C2E12"/>
                </a:solidFill>
                <a:cs typeface="Cambria"/>
              </a:rPr>
              <a:t>.</a:t>
            </a:r>
            <a:r>
              <a:rPr lang="ru-RU" sz="2000" spc="200" dirty="0" smtClean="0">
                <a:solidFill>
                  <a:srgbClr val="3C2E12"/>
                </a:solidFill>
                <a:cs typeface="Cambria"/>
              </a:rPr>
              <a:t>, МАОУ СОШ №5 города Тюмени)</a:t>
            </a:r>
            <a:endParaRPr lang="ru-RU" sz="2000" spc="200" dirty="0">
              <a:cs typeface="Cambria"/>
            </a:endParaRPr>
          </a:p>
          <a:p>
            <a:pPr marL="1677035" indent="-342900">
              <a:lnSpc>
                <a:spcPct val="100000"/>
              </a:lnSpc>
              <a:spcBef>
                <a:spcPts val="615"/>
              </a:spcBef>
              <a:buFont typeface="Arial" panose="020B0604020202020204" pitchFamily="34" charset="0"/>
              <a:buChar char="•"/>
            </a:pPr>
            <a:r>
              <a:rPr sz="2000" spc="200" dirty="0" err="1" smtClean="0">
                <a:solidFill>
                  <a:srgbClr val="3C2E12"/>
                </a:solidFill>
                <a:cs typeface="Cambria"/>
              </a:rPr>
              <a:t>Формирование</a:t>
            </a:r>
            <a:r>
              <a:rPr sz="2000" spc="200" dirty="0" smtClean="0">
                <a:solidFill>
                  <a:srgbClr val="3C2E12"/>
                </a:solidFill>
                <a:cs typeface="Cambria"/>
              </a:rPr>
              <a:t> </a:t>
            </a:r>
            <a:r>
              <a:rPr sz="2000" spc="200" dirty="0">
                <a:solidFill>
                  <a:srgbClr val="3C2E12"/>
                </a:solidFill>
                <a:cs typeface="Cambria"/>
              </a:rPr>
              <a:t>глобальных компетенций в  рамках международного проекта «</a:t>
            </a:r>
            <a:r>
              <a:rPr sz="2000" spc="200" dirty="0" err="1" smtClean="0">
                <a:solidFill>
                  <a:srgbClr val="3C2E12"/>
                </a:solidFill>
                <a:cs typeface="Cambria"/>
              </a:rPr>
              <a:t>Школы-партнеры</a:t>
            </a:r>
            <a:r>
              <a:rPr lang="ru-RU" sz="2000" spc="200" dirty="0">
                <a:cs typeface="Cambria"/>
              </a:rPr>
              <a:t> </a:t>
            </a:r>
            <a:r>
              <a:rPr sz="2000" spc="200" dirty="0" err="1" smtClean="0">
                <a:solidFill>
                  <a:srgbClr val="3C2E12"/>
                </a:solidFill>
                <a:cs typeface="Cambria"/>
              </a:rPr>
              <a:t>будущего</a:t>
            </a:r>
            <a:r>
              <a:rPr sz="2000" spc="200" dirty="0">
                <a:solidFill>
                  <a:srgbClr val="3C2E12"/>
                </a:solidFill>
                <a:cs typeface="Cambria"/>
              </a:rPr>
              <a:t>» </a:t>
            </a:r>
            <a:r>
              <a:rPr lang="ru-RU" sz="2000" spc="200" dirty="0" smtClean="0">
                <a:solidFill>
                  <a:srgbClr val="3C2E12"/>
                </a:solidFill>
                <a:cs typeface="Cambria"/>
              </a:rPr>
              <a:t>(</a:t>
            </a:r>
            <a:r>
              <a:rPr sz="2000" spc="200" dirty="0" err="1" smtClean="0">
                <a:solidFill>
                  <a:srgbClr val="3C2E12"/>
                </a:solidFill>
                <a:cs typeface="Cambria"/>
              </a:rPr>
              <a:t>Мамаева</a:t>
            </a:r>
            <a:r>
              <a:rPr sz="2000" spc="200" dirty="0" smtClean="0">
                <a:solidFill>
                  <a:srgbClr val="3C2E12"/>
                </a:solidFill>
                <a:cs typeface="Cambria"/>
              </a:rPr>
              <a:t> </a:t>
            </a:r>
            <a:r>
              <a:rPr sz="2000" spc="200" dirty="0">
                <a:solidFill>
                  <a:srgbClr val="3C2E12"/>
                </a:solidFill>
                <a:cs typeface="Cambria"/>
              </a:rPr>
              <a:t>Н.Т</a:t>
            </a:r>
            <a:r>
              <a:rPr sz="2000" spc="200" dirty="0" smtClean="0">
                <a:solidFill>
                  <a:srgbClr val="3C2E12"/>
                </a:solidFill>
                <a:cs typeface="Cambria"/>
              </a:rPr>
              <a:t>.</a:t>
            </a:r>
            <a:r>
              <a:rPr lang="ru-RU" sz="2000" spc="200" dirty="0" smtClean="0">
                <a:solidFill>
                  <a:srgbClr val="3C2E12"/>
                </a:solidFill>
                <a:cs typeface="Cambria"/>
              </a:rPr>
              <a:t>, МАОУ гимназия №83 города Тюмени)</a:t>
            </a:r>
            <a:endParaRPr sz="2000" spc="200" dirty="0">
              <a:cs typeface="Cambria"/>
            </a:endParaRPr>
          </a:p>
        </p:txBody>
      </p:sp>
      <p:sp>
        <p:nvSpPr>
          <p:cNvPr id="13" name="Дата 12">
            <a:extLst>
              <a:ext uri="{FF2B5EF4-FFF2-40B4-BE49-F238E27FC236}">
                <a16:creationId xmlns:a16="http://schemas.microsoft.com/office/drawing/2014/main" xmlns="" id="{DD2C7307-34E3-4603-A823-BB94EB0DA3E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xmlns="" id="{CBCF7B64-2AB0-4B57-BC7B-39680EE62EB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dirty="0"/>
              <a:t>Михайлова С.Ф., методист МАУ ИМЦ г. Тюмени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9502A241-2F54-4361-B5E0-664BE515C3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57173"/>
            <a:ext cx="15697200" cy="838691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  <a:cs typeface="Calibri Light" panose="020F0302020204030204" pitchFamily="34" charset="0"/>
              </a:rPr>
              <a:t>Ресурсы в</a:t>
            </a:r>
            <a:r>
              <a:rPr lang="ru-RU" dirty="0" smtClean="0">
                <a:latin typeface="+mn-lt"/>
                <a:cs typeface="Calibri Light" panose="020F0302020204030204" pitchFamily="34" charset="0"/>
              </a:rPr>
              <a:t> </a:t>
            </a:r>
            <a:r>
              <a:rPr lang="ru-RU" dirty="0">
                <a:latin typeface="+mn-lt"/>
                <a:cs typeface="Calibri Light" panose="020F0302020204030204" pitchFamily="34" charset="0"/>
              </a:rPr>
              <a:t>помощь учителю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dirty="0"/>
              <a:t>Михайлова С.Ф., методист МАУ ИМЦ г. Тюмени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6"/>
          </p:nvPr>
        </p:nvSpPr>
        <p:spPr>
          <a:xfrm>
            <a:off x="3253587" y="9563100"/>
            <a:ext cx="4206240" cy="514350"/>
          </a:xfrm>
        </p:spPr>
        <p:txBody>
          <a:bodyPr/>
          <a:lstStyle/>
          <a:p>
            <a:r>
              <a:rPr lang="en-US" dirty="0"/>
              <a:t>1/27/2022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10921" r="22642" b="3746"/>
          <a:stretch/>
        </p:blipFill>
        <p:spPr bwMode="auto">
          <a:xfrm>
            <a:off x="4343400" y="1346563"/>
            <a:ext cx="8906556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2286000" y="8828858"/>
            <a:ext cx="2133600" cy="40168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4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1643" y="2825935"/>
            <a:ext cx="5067935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500" spc="185" dirty="0">
                <a:solidFill>
                  <a:srgbClr val="3C2E12"/>
                </a:solidFill>
                <a:cs typeface="Cambria"/>
              </a:rPr>
              <a:t>ЕДИНАЯ </a:t>
            </a:r>
            <a:r>
              <a:rPr sz="5500" spc="190" dirty="0">
                <a:solidFill>
                  <a:srgbClr val="3C2E12"/>
                </a:solidFill>
                <a:cs typeface="Cambria"/>
              </a:rPr>
              <a:t> </a:t>
            </a:r>
            <a:r>
              <a:rPr sz="5500" spc="300" dirty="0">
                <a:solidFill>
                  <a:srgbClr val="3C2E12"/>
                </a:solidFill>
                <a:cs typeface="Cambria"/>
              </a:rPr>
              <a:t>СИСТЕМА </a:t>
            </a:r>
            <a:r>
              <a:rPr sz="5500" spc="305" dirty="0">
                <a:solidFill>
                  <a:srgbClr val="3C2E12"/>
                </a:solidFill>
                <a:cs typeface="Cambria"/>
              </a:rPr>
              <a:t> </a:t>
            </a:r>
            <a:r>
              <a:rPr sz="5500" spc="254" dirty="0">
                <a:solidFill>
                  <a:srgbClr val="3C2E12"/>
                </a:solidFill>
                <a:cs typeface="Cambria"/>
              </a:rPr>
              <a:t>ОЦЕНКИ </a:t>
            </a:r>
            <a:r>
              <a:rPr sz="5500" spc="260" dirty="0">
                <a:solidFill>
                  <a:srgbClr val="3C2E12"/>
                </a:solidFill>
                <a:cs typeface="Cambria"/>
              </a:rPr>
              <a:t> </a:t>
            </a:r>
            <a:r>
              <a:rPr sz="5500" spc="145" dirty="0">
                <a:solidFill>
                  <a:srgbClr val="3C2E12"/>
                </a:solidFill>
                <a:cs typeface="Cambria"/>
              </a:rPr>
              <a:t>КАЧЕСТВА </a:t>
            </a:r>
            <a:r>
              <a:rPr sz="5500" spc="150" dirty="0">
                <a:solidFill>
                  <a:srgbClr val="3C2E12"/>
                </a:solidFill>
                <a:cs typeface="Cambria"/>
              </a:rPr>
              <a:t> </a:t>
            </a:r>
            <a:r>
              <a:rPr sz="5500" spc="610" dirty="0">
                <a:solidFill>
                  <a:srgbClr val="3C2E12"/>
                </a:solidFill>
                <a:cs typeface="Cambria"/>
              </a:rPr>
              <a:t>О</a:t>
            </a:r>
            <a:r>
              <a:rPr sz="5500" spc="-235" dirty="0">
                <a:solidFill>
                  <a:srgbClr val="3C2E12"/>
                </a:solidFill>
                <a:cs typeface="Cambria"/>
              </a:rPr>
              <a:t>Б</a:t>
            </a:r>
            <a:r>
              <a:rPr sz="5500" spc="-145" dirty="0">
                <a:solidFill>
                  <a:srgbClr val="3C2E12"/>
                </a:solidFill>
                <a:cs typeface="Cambria"/>
              </a:rPr>
              <a:t>Р</a:t>
            </a:r>
            <a:r>
              <a:rPr sz="5500" spc="425" dirty="0">
                <a:solidFill>
                  <a:srgbClr val="3C2E12"/>
                </a:solidFill>
                <a:cs typeface="Cambria"/>
              </a:rPr>
              <a:t>А</a:t>
            </a:r>
            <a:r>
              <a:rPr sz="5500" spc="-235" dirty="0">
                <a:solidFill>
                  <a:srgbClr val="3C2E12"/>
                </a:solidFill>
                <a:cs typeface="Cambria"/>
              </a:rPr>
              <a:t>З</a:t>
            </a:r>
            <a:r>
              <a:rPr sz="5500" spc="610" dirty="0">
                <a:solidFill>
                  <a:srgbClr val="3C2E12"/>
                </a:solidFill>
                <a:cs typeface="Cambria"/>
              </a:rPr>
              <a:t>О</a:t>
            </a:r>
            <a:r>
              <a:rPr sz="5500" spc="-300" dirty="0">
                <a:solidFill>
                  <a:srgbClr val="3C2E12"/>
                </a:solidFill>
                <a:cs typeface="Cambria"/>
              </a:rPr>
              <a:t>В</a:t>
            </a:r>
            <a:r>
              <a:rPr sz="5500" spc="425" dirty="0">
                <a:solidFill>
                  <a:srgbClr val="3C2E12"/>
                </a:solidFill>
                <a:cs typeface="Cambria"/>
              </a:rPr>
              <a:t>А</a:t>
            </a:r>
            <a:r>
              <a:rPr sz="5500" spc="390" dirty="0">
                <a:solidFill>
                  <a:srgbClr val="3C2E12"/>
                </a:solidFill>
                <a:cs typeface="Cambria"/>
              </a:rPr>
              <a:t>Н</a:t>
            </a:r>
            <a:r>
              <a:rPr sz="5500" spc="415" dirty="0">
                <a:solidFill>
                  <a:srgbClr val="3C2E12"/>
                </a:solidFill>
                <a:cs typeface="Cambria"/>
              </a:rPr>
              <a:t>И</a:t>
            </a:r>
            <a:r>
              <a:rPr sz="5500" spc="-204" dirty="0">
                <a:solidFill>
                  <a:srgbClr val="3C2E12"/>
                </a:solidFill>
                <a:cs typeface="Cambria"/>
              </a:rPr>
              <a:t>Я</a:t>
            </a:r>
            <a:endParaRPr sz="5500" dirty="0"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64144" y="602209"/>
            <a:ext cx="6180656" cy="1158009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3200" b="1" spc="-105" dirty="0">
                <a:solidFill>
                  <a:srgbClr val="3C2E12"/>
                </a:solidFill>
                <a:cs typeface="Cambria"/>
              </a:rPr>
              <a:t>ВПР</a:t>
            </a:r>
            <a:endParaRPr sz="3200" dirty="0">
              <a:cs typeface="Cambria"/>
            </a:endParaRPr>
          </a:p>
          <a:p>
            <a:pPr marL="63500">
              <a:lnSpc>
                <a:spcPct val="100000"/>
              </a:lnSpc>
              <a:spcBef>
                <a:spcPts val="869"/>
              </a:spcBef>
              <a:tabLst>
                <a:tab pos="2196465" algn="l"/>
              </a:tabLst>
            </a:pPr>
            <a:r>
              <a:rPr lang="ru-RU" sz="2600" dirty="0">
                <a:cs typeface="Cambria"/>
              </a:rPr>
              <a:t>Всероссийские проверочные работы</a:t>
            </a:r>
            <a:endParaRPr sz="2600" dirty="0"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4144" y="2263592"/>
            <a:ext cx="6485456" cy="1332416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3200" b="1" spc="70" dirty="0">
                <a:solidFill>
                  <a:srgbClr val="3C2E12"/>
                </a:solidFill>
                <a:cs typeface="Cambria"/>
              </a:rPr>
              <a:t>ГИА</a:t>
            </a:r>
            <a:endParaRPr sz="3200" dirty="0">
              <a:cs typeface="Cambria"/>
            </a:endParaRPr>
          </a:p>
          <a:p>
            <a:pPr marL="89535">
              <a:lnSpc>
                <a:spcPct val="100000"/>
              </a:lnSpc>
              <a:spcBef>
                <a:spcPts val="1490"/>
              </a:spcBef>
              <a:tabLst>
                <a:tab pos="2486025" algn="l"/>
              </a:tabLst>
            </a:pPr>
            <a:r>
              <a:rPr lang="ru-RU" sz="2600" dirty="0">
                <a:cs typeface="Cambria"/>
              </a:rPr>
              <a:t>Государственная итоговая аттестация</a:t>
            </a:r>
            <a:endParaRPr sz="2600" dirty="0"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15174" y="4393639"/>
            <a:ext cx="7348826" cy="1272143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3200" b="1" spc="100" dirty="0">
                <a:solidFill>
                  <a:srgbClr val="3C2E12"/>
                </a:solidFill>
                <a:cs typeface="Cambria"/>
              </a:rPr>
              <a:t>НИКО</a:t>
            </a:r>
            <a:endParaRPr sz="3200" dirty="0"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4035425" algn="l"/>
              </a:tabLst>
            </a:pPr>
            <a:r>
              <a:rPr lang="ru-RU" sz="2600" spc="180" dirty="0">
                <a:solidFill>
                  <a:srgbClr val="3C2E12"/>
                </a:solidFill>
                <a:cs typeface="Cambria"/>
              </a:rPr>
              <a:t>Национальные исследования образования</a:t>
            </a:r>
            <a:endParaRPr sz="2600" dirty="0"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15174" y="6305979"/>
            <a:ext cx="5596226" cy="1160574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3200" b="1" spc="55" dirty="0">
                <a:solidFill>
                  <a:srgbClr val="3C2E12"/>
                </a:solidFill>
                <a:cs typeface="Cambria"/>
              </a:rPr>
              <a:t>МИ</a:t>
            </a:r>
            <a:endParaRPr sz="3200" dirty="0"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ru-RU" sz="2600" spc="45" dirty="0">
                <a:solidFill>
                  <a:srgbClr val="3C2E12"/>
                </a:solidFill>
                <a:cs typeface="Cambria"/>
              </a:rPr>
              <a:t>Международные исследования</a:t>
            </a:r>
            <a:endParaRPr sz="2600" dirty="0"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6844" y="2204913"/>
            <a:ext cx="7144384" cy="0"/>
          </a:xfrm>
          <a:custGeom>
            <a:avLst/>
            <a:gdLst/>
            <a:ahLst/>
            <a:cxnLst/>
            <a:rect l="l" t="t" r="r" b="b"/>
            <a:pathLst>
              <a:path w="7144384">
                <a:moveTo>
                  <a:pt x="0" y="0"/>
                </a:moveTo>
                <a:lnTo>
                  <a:pt x="7143831" y="0"/>
                </a:lnTo>
              </a:path>
            </a:pathLst>
          </a:custGeom>
          <a:ln w="9524">
            <a:solidFill>
              <a:srgbClr val="988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76844" y="6088939"/>
            <a:ext cx="7144384" cy="0"/>
          </a:xfrm>
          <a:custGeom>
            <a:avLst/>
            <a:gdLst/>
            <a:ahLst/>
            <a:cxnLst/>
            <a:rect l="l" t="t" r="r" b="b"/>
            <a:pathLst>
              <a:path w="7144384">
                <a:moveTo>
                  <a:pt x="0" y="0"/>
                </a:moveTo>
                <a:lnTo>
                  <a:pt x="7143831" y="0"/>
                </a:lnTo>
              </a:path>
            </a:pathLst>
          </a:custGeom>
          <a:ln w="9524">
            <a:solidFill>
              <a:srgbClr val="988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76844" y="4108132"/>
            <a:ext cx="7144384" cy="0"/>
          </a:xfrm>
          <a:custGeom>
            <a:avLst/>
            <a:gdLst/>
            <a:ahLst/>
            <a:cxnLst/>
            <a:rect l="l" t="t" r="r" b="b"/>
            <a:pathLst>
              <a:path w="7144384">
                <a:moveTo>
                  <a:pt x="0" y="0"/>
                </a:moveTo>
                <a:lnTo>
                  <a:pt x="7143831" y="0"/>
                </a:lnTo>
              </a:path>
            </a:pathLst>
          </a:custGeom>
          <a:ln w="9524">
            <a:solidFill>
              <a:srgbClr val="988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64144" y="7844258"/>
            <a:ext cx="8339426" cy="1676741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715"/>
              </a:spcBef>
            </a:pPr>
            <a:r>
              <a:rPr lang="ru-RU" sz="3200" b="1" spc="220" dirty="0">
                <a:solidFill>
                  <a:srgbClr val="D04A3B"/>
                </a:solidFill>
                <a:cs typeface="Cambria"/>
              </a:rPr>
              <a:t>Общероссийская оценка по модели </a:t>
            </a:r>
            <a:r>
              <a:rPr sz="3200" b="1" spc="40" dirty="0">
                <a:solidFill>
                  <a:srgbClr val="D04A3B"/>
                </a:solidFill>
                <a:cs typeface="Cambria"/>
              </a:rPr>
              <a:t> </a:t>
            </a:r>
            <a:r>
              <a:rPr sz="3200" b="1" spc="-210" dirty="0">
                <a:solidFill>
                  <a:srgbClr val="D04A3B"/>
                </a:solidFill>
                <a:cs typeface="Cambria"/>
              </a:rPr>
              <a:t>P</a:t>
            </a:r>
            <a:r>
              <a:rPr sz="3200" b="1" spc="-40" dirty="0">
                <a:solidFill>
                  <a:srgbClr val="D04A3B"/>
                </a:solidFill>
                <a:cs typeface="Cambria"/>
              </a:rPr>
              <a:t>I</a:t>
            </a:r>
            <a:r>
              <a:rPr sz="3200" b="1" spc="-25" dirty="0">
                <a:solidFill>
                  <a:srgbClr val="D04A3B"/>
                </a:solidFill>
                <a:cs typeface="Cambria"/>
              </a:rPr>
              <a:t>S</a:t>
            </a:r>
            <a:r>
              <a:rPr sz="3200" b="1" spc="105" dirty="0">
                <a:solidFill>
                  <a:srgbClr val="D04A3B"/>
                </a:solidFill>
                <a:cs typeface="Cambria"/>
              </a:rPr>
              <a:t>A  </a:t>
            </a:r>
            <a:r>
              <a:rPr sz="2600" spc="100" dirty="0">
                <a:cs typeface="Cambria"/>
              </a:rPr>
              <a:t>Приказ МИНПРОСВЕЩЕНИЯ N 219,  </a:t>
            </a:r>
            <a:r>
              <a:rPr lang="ru-RU" sz="2600" spc="100" dirty="0">
                <a:cs typeface="Cambria"/>
              </a:rPr>
              <a:t>РОСОБРНАДЗОРА</a:t>
            </a:r>
            <a:r>
              <a:rPr sz="2600" spc="100" dirty="0">
                <a:cs typeface="Cambria"/>
              </a:rPr>
              <a:t> </a:t>
            </a:r>
            <a:endParaRPr lang="ru-RU" sz="2600" spc="100" dirty="0">
              <a:cs typeface="Cambria"/>
            </a:endParaRPr>
          </a:p>
          <a:p>
            <a:pPr marL="12700" marR="5080">
              <a:lnSpc>
                <a:spcPct val="117800"/>
              </a:lnSpc>
              <a:spcBef>
                <a:spcPts val="715"/>
              </a:spcBef>
            </a:pPr>
            <a:r>
              <a:rPr sz="2600" spc="100" dirty="0" err="1">
                <a:cs typeface="Cambria"/>
              </a:rPr>
              <a:t>приказ</a:t>
            </a:r>
            <a:r>
              <a:rPr sz="2600" spc="100" dirty="0">
                <a:cs typeface="Cambria"/>
              </a:rPr>
              <a:t> N 590, от 06.05.2019</a:t>
            </a:r>
          </a:p>
        </p:txBody>
      </p:sp>
      <p:sp>
        <p:nvSpPr>
          <p:cNvPr id="11" name="object 11"/>
          <p:cNvSpPr/>
          <p:nvPr/>
        </p:nvSpPr>
        <p:spPr>
          <a:xfrm>
            <a:off x="9427874" y="7908904"/>
            <a:ext cx="7144384" cy="0"/>
          </a:xfrm>
          <a:custGeom>
            <a:avLst/>
            <a:gdLst/>
            <a:ahLst/>
            <a:cxnLst/>
            <a:rect l="l" t="t" r="r" b="b"/>
            <a:pathLst>
              <a:path w="7144384">
                <a:moveTo>
                  <a:pt x="0" y="0"/>
                </a:moveTo>
                <a:lnTo>
                  <a:pt x="7143831" y="0"/>
                </a:lnTo>
              </a:path>
            </a:pathLst>
          </a:custGeom>
          <a:ln w="9524">
            <a:solidFill>
              <a:srgbClr val="988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Дата 11">
            <a:extLst>
              <a:ext uri="{FF2B5EF4-FFF2-40B4-BE49-F238E27FC236}">
                <a16:creationId xmlns:a16="http://schemas.microsoft.com/office/drawing/2014/main" xmlns="" id="{7F507390-75DB-4C2C-A243-20DDD00D7E4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7508F605-B2EB-4A78-9B77-5790E62DCFA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F3CAD859-D73E-4D95-BCFC-43479A4FE7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3132168"/>
            <a:ext cx="11990907" cy="64347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897" y="407875"/>
            <a:ext cx="16981170" cy="3293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120"/>
              </a:spcBef>
            </a:pPr>
            <a:r>
              <a:rPr sz="3550" spc="100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Ф</a:t>
            </a:r>
            <a:r>
              <a:rPr sz="3550" spc="100" dirty="0">
                <a:solidFill>
                  <a:srgbClr val="03989D"/>
                </a:solidFill>
                <a:latin typeface="+mn-lt"/>
              </a:rPr>
              <a:t>у</a:t>
            </a:r>
            <a:r>
              <a:rPr sz="3550" spc="100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нкционально грамотный человек</a:t>
            </a:r>
            <a:r>
              <a:rPr sz="3550" spc="100" dirty="0">
                <a:solidFill>
                  <a:srgbClr val="03989D"/>
                </a:solidFill>
                <a:latin typeface="+mn-lt"/>
              </a:rPr>
              <a:t> </a:t>
            </a:r>
            <a:r>
              <a:rPr sz="3550" spc="100" dirty="0">
                <a:latin typeface="+mn-lt"/>
              </a:rPr>
              <a:t>— это человек, который способен использовать все  постоянно приобретаемые в течение жизни знания, умения и навыки для решения  максимально широкого диапазона жизненных задач в различных сферах человеческой  деятельности, общения и </a:t>
            </a:r>
            <a:r>
              <a:rPr lang="ru-RU" sz="3550" spc="100" dirty="0" smtClean="0">
                <a:latin typeface="+mn-lt"/>
              </a:rPr>
              <a:t>социальных отношений</a:t>
            </a:r>
            <a:r>
              <a:rPr lang="ru-RU" sz="3550" spc="-225" baseline="30000" dirty="0" smtClean="0">
                <a:latin typeface="+mn-lt"/>
              </a:rPr>
              <a:t>1</a:t>
            </a:r>
            <a:r>
              <a:rPr sz="3550" spc="-225" dirty="0">
                <a:latin typeface="+mn-lt"/>
              </a:rPr>
              <a:t>.</a:t>
            </a:r>
            <a:endParaRPr sz="3550" dirty="0">
              <a:latin typeface="+mn-lt"/>
            </a:endParaRPr>
          </a:p>
          <a:p>
            <a:pPr marL="14333219" algn="just">
              <a:lnSpc>
                <a:spcPct val="100000"/>
              </a:lnSpc>
              <a:spcBef>
                <a:spcPts val="15"/>
              </a:spcBef>
            </a:pPr>
            <a:r>
              <a:rPr sz="3550" spc="125" dirty="0">
                <a:latin typeface="+mn-lt"/>
              </a:rPr>
              <a:t>А.А.</a:t>
            </a:r>
            <a:r>
              <a:rPr sz="3550" spc="-15" dirty="0">
                <a:latin typeface="+mn-lt"/>
              </a:rPr>
              <a:t> </a:t>
            </a:r>
            <a:r>
              <a:rPr sz="3550" spc="-235" dirty="0">
                <a:latin typeface="+mn-lt"/>
              </a:rPr>
              <a:t>Леонтьев</a:t>
            </a:r>
            <a:endParaRPr sz="3550" dirty="0"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5265" y="9790341"/>
            <a:ext cx="13459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spc="-155" baseline="30000" dirty="0">
                <a:solidFill>
                  <a:srgbClr val="3C2E12"/>
                </a:solidFill>
                <a:cs typeface="Cambria"/>
              </a:rPr>
              <a:t>1</a:t>
            </a:r>
            <a:r>
              <a:rPr sz="2200" spc="-155" dirty="0" err="1">
                <a:solidFill>
                  <a:srgbClr val="3C2E12"/>
                </a:solidFill>
                <a:cs typeface="Cambria"/>
              </a:rPr>
              <a:t>Образовательная</a:t>
            </a:r>
            <a:r>
              <a:rPr sz="2200" spc="30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160" dirty="0">
                <a:solidFill>
                  <a:srgbClr val="3C2E12"/>
                </a:solidFill>
                <a:cs typeface="Cambria"/>
              </a:rPr>
              <a:t>система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100" dirty="0">
                <a:solidFill>
                  <a:srgbClr val="3C2E12"/>
                </a:solidFill>
                <a:cs typeface="Cambria"/>
              </a:rPr>
              <a:t>«Школа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215" dirty="0">
                <a:solidFill>
                  <a:srgbClr val="3C2E12"/>
                </a:solidFill>
                <a:cs typeface="Cambria"/>
              </a:rPr>
              <a:t>2100».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140" dirty="0">
                <a:solidFill>
                  <a:srgbClr val="3C2E12"/>
                </a:solidFill>
                <a:cs typeface="Cambria"/>
              </a:rPr>
              <a:t>Педагогика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165" dirty="0">
                <a:solidFill>
                  <a:srgbClr val="3C2E12"/>
                </a:solidFill>
                <a:cs typeface="Cambria"/>
              </a:rPr>
              <a:t>здравого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185" dirty="0">
                <a:solidFill>
                  <a:srgbClr val="3C2E12"/>
                </a:solidFill>
                <a:cs typeface="Cambria"/>
              </a:rPr>
              <a:t>смысла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335" dirty="0">
                <a:solidFill>
                  <a:srgbClr val="3C2E12"/>
                </a:solidFill>
                <a:cs typeface="Cambria"/>
              </a:rPr>
              <a:t>/</a:t>
            </a:r>
            <a:r>
              <a:rPr sz="2200" spc="-260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150" dirty="0">
                <a:solidFill>
                  <a:srgbClr val="3C2E12"/>
                </a:solidFill>
                <a:cs typeface="Cambria"/>
              </a:rPr>
              <a:t>под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130" dirty="0">
                <a:solidFill>
                  <a:srgbClr val="3C2E12"/>
                </a:solidFill>
                <a:cs typeface="Cambria"/>
              </a:rPr>
              <a:t>ред.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65" dirty="0">
                <a:solidFill>
                  <a:srgbClr val="3C2E12"/>
                </a:solidFill>
                <a:cs typeface="Cambria"/>
              </a:rPr>
              <a:t>А.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65" dirty="0">
                <a:solidFill>
                  <a:srgbClr val="3C2E12"/>
                </a:solidFill>
                <a:cs typeface="Cambria"/>
              </a:rPr>
              <a:t>А.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145" dirty="0">
                <a:solidFill>
                  <a:srgbClr val="3C2E12"/>
                </a:solidFill>
                <a:cs typeface="Cambria"/>
              </a:rPr>
              <a:t>Леонтьева.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50" dirty="0">
                <a:solidFill>
                  <a:srgbClr val="3C2E12"/>
                </a:solidFill>
                <a:cs typeface="Cambria"/>
              </a:rPr>
              <a:t>М.: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114" dirty="0">
                <a:solidFill>
                  <a:srgbClr val="3C2E12"/>
                </a:solidFill>
                <a:cs typeface="Cambria"/>
              </a:rPr>
              <a:t>Баласс,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220" dirty="0">
                <a:solidFill>
                  <a:srgbClr val="3C2E12"/>
                </a:solidFill>
                <a:cs typeface="Cambria"/>
              </a:rPr>
              <a:t>2003.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100" dirty="0">
                <a:solidFill>
                  <a:srgbClr val="3C2E12"/>
                </a:solidFill>
                <a:cs typeface="Cambria"/>
              </a:rPr>
              <a:t>С.</a:t>
            </a:r>
            <a:r>
              <a:rPr sz="2200" spc="35" dirty="0">
                <a:solidFill>
                  <a:srgbClr val="3C2E12"/>
                </a:solidFill>
                <a:cs typeface="Cambria"/>
              </a:rPr>
              <a:t> </a:t>
            </a:r>
            <a:r>
              <a:rPr sz="2200" spc="-240" dirty="0">
                <a:solidFill>
                  <a:srgbClr val="3C2E12"/>
                </a:solidFill>
                <a:cs typeface="Cambria"/>
              </a:rPr>
              <a:t>35.</a:t>
            </a:r>
            <a:endParaRPr sz="2200" dirty="0">
              <a:cs typeface="Cambria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CAA8CA-E2E8-49A1-8D21-9B05E7D91BBD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304800" y="9473081"/>
            <a:ext cx="4206240" cy="514350"/>
          </a:xfrm>
        </p:spPr>
        <p:txBody>
          <a:bodyPr/>
          <a:lstStyle/>
          <a:p>
            <a:r>
              <a:rPr lang="en-US" dirty="0"/>
              <a:t>1/27/2022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7E8275-0020-449D-895A-8A5963F1EEC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dirty="0"/>
              <a:t>Михайлова С.Ф., методист МАУ ИМЦ г. Тюмени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FA7F6E-017B-476D-A850-7810CB8E23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9F0A43B-0679-442F-B249-3FBEF4B1F21D}"/>
              </a:ext>
            </a:extLst>
          </p:cNvPr>
          <p:cNvSpPr/>
          <p:nvPr/>
        </p:nvSpPr>
        <p:spPr>
          <a:xfrm>
            <a:off x="2440577" y="8720393"/>
            <a:ext cx="2812010" cy="819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81C6075-A683-4A1C-ACED-309E35DC5918}"/>
              </a:ext>
            </a:extLst>
          </p:cNvPr>
          <p:cNvSpPr/>
          <p:nvPr/>
        </p:nvSpPr>
        <p:spPr>
          <a:xfrm>
            <a:off x="10819604" y="8607138"/>
            <a:ext cx="3581400" cy="846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24C4151-9126-4BF3-917B-7C15DF58CD86}"/>
              </a:ext>
            </a:extLst>
          </p:cNvPr>
          <p:cNvSpPr/>
          <p:nvPr/>
        </p:nvSpPr>
        <p:spPr>
          <a:xfrm>
            <a:off x="11277600" y="5298853"/>
            <a:ext cx="3048000" cy="91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D2B59C4-8834-49BC-8A2D-E2D3544AE353}"/>
              </a:ext>
            </a:extLst>
          </p:cNvPr>
          <p:cNvSpPr/>
          <p:nvPr/>
        </p:nvSpPr>
        <p:spPr>
          <a:xfrm>
            <a:off x="12877800" y="5007933"/>
            <a:ext cx="1295400" cy="290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8287998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3023" y="962755"/>
            <a:ext cx="15713075" cy="138755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220"/>
              </a:spcBef>
              <a:tabLst>
                <a:tab pos="2770505" algn="l"/>
                <a:tab pos="3312795" algn="l"/>
                <a:tab pos="6584950" algn="l"/>
                <a:tab pos="6604000" algn="l"/>
                <a:tab pos="7061834" algn="l"/>
                <a:tab pos="8768715" algn="l"/>
                <a:tab pos="10375900" algn="l"/>
                <a:tab pos="11219180" algn="l"/>
                <a:tab pos="11756390" algn="l"/>
                <a:tab pos="11849735" algn="l"/>
                <a:tab pos="13188315" algn="l"/>
                <a:tab pos="14954250" algn="l"/>
              </a:tabLst>
            </a:pPr>
            <a:r>
              <a:rPr sz="4400" spc="-114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Г</a:t>
            </a:r>
            <a:r>
              <a:rPr sz="4400" spc="-470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л</a:t>
            </a:r>
            <a:r>
              <a:rPr sz="4400" spc="-24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о</a:t>
            </a:r>
            <a:r>
              <a:rPr sz="4400" spc="-320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б</a:t>
            </a:r>
            <a:r>
              <a:rPr sz="4400" spc="-31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а</a:t>
            </a:r>
            <a:r>
              <a:rPr sz="4400" spc="-470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л</a:t>
            </a:r>
            <a:r>
              <a:rPr sz="4400" spc="-49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ь</a:t>
            </a:r>
            <a:r>
              <a:rPr sz="4400" spc="-35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н</a:t>
            </a:r>
            <a:r>
              <a:rPr sz="4400" spc="-31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а</a:t>
            </a:r>
            <a:r>
              <a:rPr sz="4400" spc="-500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я</a:t>
            </a:r>
            <a:r>
              <a:rPr sz="4400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	</a:t>
            </a:r>
            <a:r>
              <a:rPr sz="4400" spc="-380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к</a:t>
            </a:r>
            <a:r>
              <a:rPr sz="4400" spc="-24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о</a:t>
            </a:r>
            <a:r>
              <a:rPr sz="4400" spc="-50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м</a:t>
            </a:r>
            <a:r>
              <a:rPr sz="4400" spc="-254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п</a:t>
            </a:r>
            <a:r>
              <a:rPr sz="4400" spc="-37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е</a:t>
            </a:r>
            <a:r>
              <a:rPr sz="4400" spc="-36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т</a:t>
            </a:r>
            <a:r>
              <a:rPr sz="4400" spc="-37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е</a:t>
            </a:r>
            <a:r>
              <a:rPr sz="4400" spc="-35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н</a:t>
            </a:r>
            <a:r>
              <a:rPr sz="4400" spc="-36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т</a:t>
            </a:r>
            <a:r>
              <a:rPr sz="4400" spc="-35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н</a:t>
            </a:r>
            <a:r>
              <a:rPr sz="4400" spc="-24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о</a:t>
            </a:r>
            <a:r>
              <a:rPr sz="4400" spc="-160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с</a:t>
            </a:r>
            <a:r>
              <a:rPr sz="4400" spc="-365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т</a:t>
            </a:r>
            <a:r>
              <a:rPr sz="4400" spc="-490" dirty="0">
                <a:solidFill>
                  <a:srgbClr val="03989D"/>
                </a:solidFill>
                <a:uFill>
                  <a:solidFill>
                    <a:srgbClr val="03989D"/>
                  </a:solidFill>
                </a:uFill>
                <a:latin typeface="+mn-lt"/>
              </a:rPr>
              <a:t>ь</a:t>
            </a:r>
            <a:r>
              <a:rPr sz="4400" dirty="0">
                <a:solidFill>
                  <a:srgbClr val="03989D"/>
                </a:solidFill>
                <a:latin typeface="+mn-lt"/>
              </a:rPr>
              <a:t>	</a:t>
            </a:r>
            <a:r>
              <a:rPr sz="4400" spc="-400" dirty="0">
                <a:latin typeface="+mn-lt"/>
              </a:rPr>
              <a:t>в</a:t>
            </a:r>
            <a:r>
              <a:rPr sz="4400" dirty="0">
                <a:latin typeface="+mn-lt"/>
              </a:rPr>
              <a:t>	</a:t>
            </a:r>
            <a:r>
              <a:rPr sz="4400" spc="-360" dirty="0">
                <a:latin typeface="+mn-lt"/>
              </a:rPr>
              <a:t>и</a:t>
            </a:r>
            <a:r>
              <a:rPr sz="4400" spc="-160" dirty="0">
                <a:latin typeface="+mn-lt"/>
              </a:rPr>
              <a:t>сс</a:t>
            </a:r>
            <a:r>
              <a:rPr sz="4400" spc="-470" dirty="0">
                <a:latin typeface="+mn-lt"/>
              </a:rPr>
              <a:t>л</a:t>
            </a:r>
            <a:r>
              <a:rPr sz="4400" spc="-375" dirty="0">
                <a:latin typeface="+mn-lt"/>
              </a:rPr>
              <a:t>е</a:t>
            </a:r>
            <a:r>
              <a:rPr sz="4400" spc="-385" dirty="0">
                <a:latin typeface="+mn-lt"/>
              </a:rPr>
              <a:t>д</a:t>
            </a:r>
            <a:r>
              <a:rPr sz="4400" spc="-245" dirty="0">
                <a:latin typeface="+mn-lt"/>
              </a:rPr>
              <a:t>о</a:t>
            </a:r>
            <a:r>
              <a:rPr sz="4400" spc="-405" dirty="0">
                <a:latin typeface="+mn-lt"/>
              </a:rPr>
              <a:t>в</a:t>
            </a:r>
            <a:r>
              <a:rPr sz="4400" spc="-315" dirty="0">
                <a:latin typeface="+mn-lt"/>
              </a:rPr>
              <a:t>а</a:t>
            </a:r>
            <a:r>
              <a:rPr sz="4400" spc="-355" dirty="0">
                <a:latin typeface="+mn-lt"/>
              </a:rPr>
              <a:t>н</a:t>
            </a:r>
            <a:r>
              <a:rPr sz="4400" spc="-360" dirty="0">
                <a:latin typeface="+mn-lt"/>
              </a:rPr>
              <a:t>и</a:t>
            </a:r>
            <a:r>
              <a:rPr sz="4400" spc="-355" dirty="0">
                <a:latin typeface="+mn-lt"/>
              </a:rPr>
              <a:t>и</a:t>
            </a:r>
            <a:r>
              <a:rPr sz="4400" dirty="0">
                <a:latin typeface="+mn-lt"/>
              </a:rPr>
              <a:t>	</a:t>
            </a:r>
            <a:r>
              <a:rPr sz="4400" spc="-135" dirty="0">
                <a:latin typeface="+mn-lt"/>
              </a:rPr>
              <a:t>P</a:t>
            </a:r>
            <a:r>
              <a:rPr sz="4400" spc="15" dirty="0">
                <a:latin typeface="+mn-lt"/>
              </a:rPr>
              <a:t>I</a:t>
            </a:r>
            <a:r>
              <a:rPr sz="4400" spc="-60" dirty="0">
                <a:latin typeface="+mn-lt"/>
              </a:rPr>
              <a:t>S</a:t>
            </a:r>
            <a:r>
              <a:rPr sz="4400" spc="325" dirty="0">
                <a:latin typeface="+mn-lt"/>
              </a:rPr>
              <a:t>A</a:t>
            </a:r>
            <a:r>
              <a:rPr sz="4400" dirty="0">
                <a:latin typeface="+mn-lt"/>
              </a:rPr>
              <a:t>	</a:t>
            </a:r>
            <a:r>
              <a:rPr sz="4400" spc="-245" dirty="0">
                <a:latin typeface="+mn-lt"/>
              </a:rPr>
              <a:t>о</a:t>
            </a:r>
            <a:r>
              <a:rPr sz="4400" spc="-254" dirty="0">
                <a:latin typeface="+mn-lt"/>
              </a:rPr>
              <a:t>п</a:t>
            </a:r>
            <a:r>
              <a:rPr sz="4400" spc="-235" dirty="0">
                <a:latin typeface="+mn-lt"/>
              </a:rPr>
              <a:t>р</a:t>
            </a:r>
            <a:r>
              <a:rPr sz="4400" spc="-375" dirty="0">
                <a:latin typeface="+mn-lt"/>
              </a:rPr>
              <a:t>е</a:t>
            </a:r>
            <a:r>
              <a:rPr sz="4400" spc="-385" dirty="0">
                <a:latin typeface="+mn-lt"/>
              </a:rPr>
              <a:t>д</a:t>
            </a:r>
            <a:r>
              <a:rPr sz="4400" spc="-375" dirty="0">
                <a:latin typeface="+mn-lt"/>
              </a:rPr>
              <a:t>е</a:t>
            </a:r>
            <a:r>
              <a:rPr sz="4400" spc="-470" dirty="0">
                <a:latin typeface="+mn-lt"/>
              </a:rPr>
              <a:t>л</a:t>
            </a:r>
            <a:r>
              <a:rPr sz="4400" spc="-505" dirty="0">
                <a:latin typeface="+mn-lt"/>
              </a:rPr>
              <a:t>я</a:t>
            </a:r>
            <a:r>
              <a:rPr sz="4400" spc="-375" dirty="0">
                <a:latin typeface="+mn-lt"/>
              </a:rPr>
              <a:t>е</a:t>
            </a:r>
            <a:r>
              <a:rPr sz="4400" spc="-365" dirty="0">
                <a:latin typeface="+mn-lt"/>
              </a:rPr>
              <a:t>т</a:t>
            </a:r>
            <a:r>
              <a:rPr sz="4400" spc="-160" dirty="0">
                <a:latin typeface="+mn-lt"/>
              </a:rPr>
              <a:t>с</a:t>
            </a:r>
            <a:r>
              <a:rPr sz="4400" spc="-500" dirty="0">
                <a:latin typeface="+mn-lt"/>
              </a:rPr>
              <a:t>я</a:t>
            </a:r>
            <a:r>
              <a:rPr lang="en-US" sz="4400" spc="-500" dirty="0">
                <a:latin typeface="+mn-lt"/>
              </a:rPr>
              <a:t> </a:t>
            </a:r>
            <a:r>
              <a:rPr lang="ru-RU" sz="4400" spc="-500" dirty="0">
                <a:latin typeface="+mn-lt"/>
              </a:rPr>
              <a:t> </a:t>
            </a:r>
            <a:r>
              <a:rPr sz="4400" spc="-380" dirty="0">
                <a:latin typeface="+mn-lt"/>
              </a:rPr>
              <a:t>к</a:t>
            </a:r>
            <a:r>
              <a:rPr sz="4400" spc="-315" dirty="0">
                <a:latin typeface="+mn-lt"/>
              </a:rPr>
              <a:t>а</a:t>
            </a:r>
            <a:r>
              <a:rPr sz="4400" spc="-229" dirty="0">
                <a:latin typeface="+mn-lt"/>
              </a:rPr>
              <a:t>к  </a:t>
            </a:r>
            <a:r>
              <a:rPr sz="4400" spc="-505" dirty="0">
                <a:latin typeface="+mn-lt"/>
              </a:rPr>
              <a:t>м</a:t>
            </a:r>
            <a:r>
              <a:rPr sz="4400" spc="-355" dirty="0">
                <a:latin typeface="+mn-lt"/>
              </a:rPr>
              <a:t>н</a:t>
            </a:r>
            <a:r>
              <a:rPr sz="4400" spc="-245" dirty="0">
                <a:latin typeface="+mn-lt"/>
              </a:rPr>
              <a:t>о</a:t>
            </a:r>
            <a:r>
              <a:rPr sz="4400" spc="-340" dirty="0">
                <a:latin typeface="+mn-lt"/>
              </a:rPr>
              <a:t>г</a:t>
            </a:r>
            <a:r>
              <a:rPr sz="4400" spc="-245" dirty="0">
                <a:latin typeface="+mn-lt"/>
              </a:rPr>
              <a:t>о</a:t>
            </a:r>
            <a:r>
              <a:rPr sz="4400" spc="-505" dirty="0">
                <a:latin typeface="+mn-lt"/>
              </a:rPr>
              <a:t>м</a:t>
            </a:r>
            <a:r>
              <a:rPr sz="4400" spc="-375" dirty="0">
                <a:latin typeface="+mn-lt"/>
              </a:rPr>
              <a:t>е</a:t>
            </a:r>
            <a:r>
              <a:rPr sz="4400" spc="-235" dirty="0">
                <a:latin typeface="+mn-lt"/>
              </a:rPr>
              <a:t>р</a:t>
            </a:r>
            <a:r>
              <a:rPr sz="4400" spc="-355" dirty="0">
                <a:latin typeface="+mn-lt"/>
              </a:rPr>
              <a:t>н</a:t>
            </a:r>
            <a:r>
              <a:rPr sz="4400" spc="-315" dirty="0">
                <a:latin typeface="+mn-lt"/>
              </a:rPr>
              <a:t>а</a:t>
            </a:r>
            <a:r>
              <a:rPr sz="4400" spc="-500" dirty="0">
                <a:latin typeface="+mn-lt"/>
              </a:rPr>
              <a:t>я</a:t>
            </a:r>
            <a:r>
              <a:rPr sz="4400" dirty="0">
                <a:latin typeface="+mn-lt"/>
              </a:rPr>
              <a:t>	</a:t>
            </a:r>
            <a:r>
              <a:rPr lang="ru-RU" sz="4400" dirty="0">
                <a:latin typeface="+mn-lt"/>
              </a:rPr>
              <a:t>  </a:t>
            </a:r>
            <a:r>
              <a:rPr sz="4400" spc="-160" dirty="0" err="1">
                <a:latin typeface="+mn-lt"/>
              </a:rPr>
              <a:t>с</a:t>
            </a:r>
            <a:r>
              <a:rPr sz="4400" spc="-254" dirty="0" err="1">
                <a:latin typeface="+mn-lt"/>
              </a:rPr>
              <a:t>п</a:t>
            </a:r>
            <a:r>
              <a:rPr sz="4400" spc="-245" dirty="0" err="1">
                <a:latin typeface="+mn-lt"/>
              </a:rPr>
              <a:t>о</a:t>
            </a:r>
            <a:r>
              <a:rPr sz="4400" spc="-160" dirty="0" err="1">
                <a:latin typeface="+mn-lt"/>
              </a:rPr>
              <a:t>с</a:t>
            </a:r>
            <a:r>
              <a:rPr sz="4400" spc="-245" dirty="0" err="1">
                <a:latin typeface="+mn-lt"/>
              </a:rPr>
              <a:t>о</a:t>
            </a:r>
            <a:r>
              <a:rPr sz="4400" spc="-320" dirty="0" err="1">
                <a:latin typeface="+mn-lt"/>
              </a:rPr>
              <a:t>б</a:t>
            </a:r>
            <a:r>
              <a:rPr sz="4400" spc="-355" dirty="0" err="1">
                <a:latin typeface="+mn-lt"/>
              </a:rPr>
              <a:t>н</a:t>
            </a:r>
            <a:r>
              <a:rPr sz="4400" spc="-245" dirty="0" err="1">
                <a:latin typeface="+mn-lt"/>
              </a:rPr>
              <a:t>о</a:t>
            </a:r>
            <a:r>
              <a:rPr sz="4400" spc="-160" dirty="0" err="1">
                <a:latin typeface="+mn-lt"/>
              </a:rPr>
              <a:t>с</a:t>
            </a:r>
            <a:r>
              <a:rPr sz="4400" spc="-365" dirty="0" err="1">
                <a:latin typeface="+mn-lt"/>
              </a:rPr>
              <a:t>т</a:t>
            </a:r>
            <a:r>
              <a:rPr sz="4400" spc="-495" dirty="0" err="1">
                <a:latin typeface="+mn-lt"/>
              </a:rPr>
              <a:t>ь</a:t>
            </a:r>
            <a:r>
              <a:rPr sz="4400" spc="70" dirty="0">
                <a:latin typeface="+mn-lt"/>
              </a:rPr>
              <a:t>,</a:t>
            </a:r>
            <a:r>
              <a:rPr lang="ru-RU" sz="4400" dirty="0">
                <a:latin typeface="+mn-lt"/>
              </a:rPr>
              <a:t> </a:t>
            </a:r>
            <a:r>
              <a:rPr sz="4400" spc="-380" dirty="0" err="1">
                <a:latin typeface="+mn-lt"/>
              </a:rPr>
              <a:t>к</a:t>
            </a:r>
            <a:r>
              <a:rPr sz="4400" spc="-245" dirty="0" err="1">
                <a:latin typeface="+mn-lt"/>
              </a:rPr>
              <a:t>о</a:t>
            </a:r>
            <a:r>
              <a:rPr sz="4400" spc="-365" dirty="0" err="1">
                <a:latin typeface="+mn-lt"/>
              </a:rPr>
              <a:t>т</a:t>
            </a:r>
            <a:r>
              <a:rPr sz="4400" spc="-245" dirty="0" err="1">
                <a:latin typeface="+mn-lt"/>
              </a:rPr>
              <a:t>о</a:t>
            </a:r>
            <a:r>
              <a:rPr sz="4400" spc="-235" dirty="0" err="1">
                <a:latin typeface="+mn-lt"/>
              </a:rPr>
              <a:t>р</a:t>
            </a:r>
            <a:r>
              <a:rPr sz="4400" spc="-315" dirty="0" err="1">
                <a:latin typeface="+mn-lt"/>
              </a:rPr>
              <a:t>а</a:t>
            </a:r>
            <a:r>
              <a:rPr sz="4400" spc="-500" dirty="0" err="1">
                <a:latin typeface="+mn-lt"/>
              </a:rPr>
              <a:t>я</a:t>
            </a:r>
            <a:r>
              <a:rPr lang="ru-RU" sz="4400" dirty="0">
                <a:latin typeface="+mn-lt"/>
              </a:rPr>
              <a:t>  </a:t>
            </a:r>
            <a:r>
              <a:rPr sz="4400" spc="-405" dirty="0" err="1">
                <a:latin typeface="+mn-lt"/>
              </a:rPr>
              <a:t>в</a:t>
            </a:r>
            <a:r>
              <a:rPr sz="4400" spc="-380" dirty="0" err="1">
                <a:latin typeface="+mn-lt"/>
              </a:rPr>
              <a:t>к</a:t>
            </a:r>
            <a:r>
              <a:rPr sz="4400" spc="-470" dirty="0" err="1">
                <a:latin typeface="+mn-lt"/>
              </a:rPr>
              <a:t>л</a:t>
            </a:r>
            <a:r>
              <a:rPr sz="4400" spc="-409" dirty="0" err="1">
                <a:latin typeface="+mn-lt"/>
              </a:rPr>
              <a:t>ю</a:t>
            </a:r>
            <a:r>
              <a:rPr sz="4400" spc="-495" dirty="0" err="1">
                <a:latin typeface="+mn-lt"/>
              </a:rPr>
              <a:t>ч</a:t>
            </a:r>
            <a:r>
              <a:rPr sz="4400" spc="-315" dirty="0" err="1">
                <a:latin typeface="+mn-lt"/>
              </a:rPr>
              <a:t>а</a:t>
            </a:r>
            <a:r>
              <a:rPr sz="4400" spc="-375" dirty="0" err="1">
                <a:latin typeface="+mn-lt"/>
              </a:rPr>
              <a:t>е</a:t>
            </a:r>
            <a:r>
              <a:rPr sz="4400" spc="-360" dirty="0" err="1">
                <a:latin typeface="+mn-lt"/>
              </a:rPr>
              <a:t>т</a:t>
            </a:r>
            <a:r>
              <a:rPr lang="ru-RU" sz="4400" dirty="0">
                <a:latin typeface="+mn-lt"/>
              </a:rPr>
              <a:t> </a:t>
            </a:r>
            <a:r>
              <a:rPr sz="4400" spc="-400" dirty="0">
                <a:latin typeface="+mn-lt"/>
              </a:rPr>
              <a:t>в</a:t>
            </a:r>
            <a:r>
              <a:rPr lang="ru-RU" sz="4400" dirty="0">
                <a:latin typeface="+mn-lt"/>
              </a:rPr>
              <a:t> </a:t>
            </a:r>
            <a:r>
              <a:rPr sz="4400" spc="-160" dirty="0" err="1">
                <a:latin typeface="+mn-lt"/>
              </a:rPr>
              <a:t>с</a:t>
            </a:r>
            <a:r>
              <a:rPr sz="4400" spc="-375" dirty="0" err="1">
                <a:latin typeface="+mn-lt"/>
              </a:rPr>
              <a:t>е</a:t>
            </a:r>
            <a:r>
              <a:rPr sz="4400" spc="-320" dirty="0" err="1">
                <a:latin typeface="+mn-lt"/>
              </a:rPr>
              <a:t>б</a:t>
            </a:r>
            <a:r>
              <a:rPr sz="4400" spc="-500" dirty="0" err="1">
                <a:latin typeface="+mn-lt"/>
              </a:rPr>
              <a:t>я</a:t>
            </a:r>
            <a:r>
              <a:rPr lang="ru-RU" sz="4400" dirty="0">
                <a:latin typeface="+mn-lt"/>
              </a:rPr>
              <a:t> </a:t>
            </a:r>
            <a:r>
              <a:rPr sz="4400" spc="-160" dirty="0" err="1">
                <a:latin typeface="+mn-lt"/>
              </a:rPr>
              <a:t>с</a:t>
            </a:r>
            <a:r>
              <a:rPr sz="4400" spc="-470" dirty="0" err="1">
                <a:latin typeface="+mn-lt"/>
              </a:rPr>
              <a:t>л</a:t>
            </a:r>
            <a:r>
              <a:rPr sz="4400" spc="-375" dirty="0" err="1">
                <a:latin typeface="+mn-lt"/>
              </a:rPr>
              <a:t>е</a:t>
            </a:r>
            <a:r>
              <a:rPr sz="4400" spc="-385" dirty="0" err="1">
                <a:latin typeface="+mn-lt"/>
              </a:rPr>
              <a:t>д</a:t>
            </a:r>
            <a:r>
              <a:rPr sz="4400" spc="-305" dirty="0" err="1">
                <a:latin typeface="+mn-lt"/>
              </a:rPr>
              <a:t>у</a:t>
            </a:r>
            <a:r>
              <a:rPr sz="4400" spc="-409" dirty="0" err="1">
                <a:latin typeface="+mn-lt"/>
              </a:rPr>
              <a:t>ю</a:t>
            </a:r>
            <a:r>
              <a:rPr sz="4400" spc="-310" dirty="0" err="1">
                <a:latin typeface="+mn-lt"/>
              </a:rPr>
              <a:t>щ</a:t>
            </a:r>
            <a:r>
              <a:rPr sz="4400" spc="-360" dirty="0" err="1">
                <a:latin typeface="+mn-lt"/>
              </a:rPr>
              <a:t>и</a:t>
            </a:r>
            <a:r>
              <a:rPr sz="4400" spc="-370" dirty="0" err="1">
                <a:latin typeface="+mn-lt"/>
              </a:rPr>
              <a:t>е</a:t>
            </a:r>
            <a:endParaRPr sz="4400" dirty="0">
              <a:latin typeface="+mn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283023" y="2296255"/>
            <a:ext cx="15714980" cy="272593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ts val="5250"/>
              </a:lnSpc>
              <a:spcBef>
                <a:spcPts val="220"/>
              </a:spcBef>
            </a:pPr>
            <a:r>
              <a:rPr spc="-395" dirty="0">
                <a:latin typeface="+mn-lt"/>
              </a:rPr>
              <a:t>глобальные</a:t>
            </a:r>
            <a:r>
              <a:rPr spc="-390" dirty="0">
                <a:latin typeface="+mn-lt"/>
              </a:rPr>
              <a:t> </a:t>
            </a:r>
            <a:r>
              <a:rPr spc="-345" dirty="0">
                <a:latin typeface="+mn-lt"/>
              </a:rPr>
              <a:t>компетенции:</a:t>
            </a:r>
            <a:r>
              <a:rPr spc="-340" dirty="0">
                <a:latin typeface="+mn-lt"/>
              </a:rPr>
              <a:t> </a:t>
            </a:r>
            <a:r>
              <a:rPr spc="-275" dirty="0">
                <a:latin typeface="+mn-lt"/>
              </a:rPr>
              <a:t>способность</a:t>
            </a:r>
            <a:r>
              <a:rPr spc="-270" dirty="0">
                <a:latin typeface="+mn-lt"/>
              </a:rPr>
              <a:t> </a:t>
            </a:r>
            <a:r>
              <a:rPr spc="-395" dirty="0">
                <a:latin typeface="+mn-lt"/>
              </a:rPr>
              <a:t>изучать</a:t>
            </a:r>
            <a:r>
              <a:rPr spc="-390" dirty="0">
                <a:latin typeface="+mn-lt"/>
              </a:rPr>
              <a:t> </a:t>
            </a:r>
            <a:r>
              <a:rPr spc="-395" dirty="0">
                <a:latin typeface="+mn-lt"/>
              </a:rPr>
              <a:t>глобальные</a:t>
            </a:r>
            <a:r>
              <a:rPr spc="-390" dirty="0">
                <a:latin typeface="+mn-lt"/>
              </a:rPr>
              <a:t> </a:t>
            </a:r>
            <a:r>
              <a:rPr spc="-355" dirty="0">
                <a:latin typeface="+mn-lt"/>
              </a:rPr>
              <a:t>и </a:t>
            </a:r>
            <a:r>
              <a:rPr spc="-350" dirty="0">
                <a:latin typeface="+mn-lt"/>
              </a:rPr>
              <a:t> </a:t>
            </a:r>
            <a:r>
              <a:rPr spc="-385" dirty="0">
                <a:latin typeface="+mn-lt"/>
              </a:rPr>
              <a:t>межкультурные</a:t>
            </a:r>
            <a:r>
              <a:rPr spc="-380" dirty="0">
                <a:latin typeface="+mn-lt"/>
              </a:rPr>
              <a:t> </a:t>
            </a:r>
            <a:r>
              <a:rPr spc="-320" dirty="0">
                <a:latin typeface="+mn-lt"/>
              </a:rPr>
              <a:t>проблемы,</a:t>
            </a:r>
            <a:r>
              <a:rPr spc="-315" dirty="0">
                <a:latin typeface="+mn-lt"/>
              </a:rPr>
              <a:t> </a:t>
            </a:r>
            <a:r>
              <a:rPr spc="-360" dirty="0">
                <a:latin typeface="+mn-lt"/>
              </a:rPr>
              <a:t>понимать</a:t>
            </a:r>
            <a:r>
              <a:rPr spc="-355" dirty="0">
                <a:latin typeface="+mn-lt"/>
              </a:rPr>
              <a:t> и</a:t>
            </a:r>
            <a:r>
              <a:rPr spc="-350" dirty="0">
                <a:latin typeface="+mn-lt"/>
              </a:rPr>
              <a:t> </a:t>
            </a:r>
            <a:r>
              <a:rPr spc="-370" dirty="0">
                <a:latin typeface="+mn-lt"/>
              </a:rPr>
              <a:t>ценить</a:t>
            </a:r>
            <a:r>
              <a:rPr spc="-365" dirty="0">
                <a:latin typeface="+mn-lt"/>
              </a:rPr>
              <a:t> </a:t>
            </a:r>
            <a:r>
              <a:rPr spc="-400" dirty="0">
                <a:latin typeface="+mn-lt"/>
              </a:rPr>
              <a:t>различные </a:t>
            </a:r>
            <a:r>
              <a:rPr spc="-395" dirty="0">
                <a:latin typeface="+mn-lt"/>
              </a:rPr>
              <a:t> </a:t>
            </a:r>
            <a:r>
              <a:rPr spc="-360" dirty="0">
                <a:latin typeface="+mn-lt"/>
              </a:rPr>
              <a:t>мировоззрения</a:t>
            </a:r>
            <a:r>
              <a:rPr spc="-355" dirty="0">
                <a:latin typeface="+mn-lt"/>
              </a:rPr>
              <a:t> и</a:t>
            </a:r>
            <a:r>
              <a:rPr spc="-350" dirty="0">
                <a:latin typeface="+mn-lt"/>
              </a:rPr>
              <a:t> </a:t>
            </a:r>
            <a:r>
              <a:rPr spc="-370" dirty="0">
                <a:latin typeface="+mn-lt"/>
              </a:rPr>
              <a:t>точки</a:t>
            </a:r>
            <a:r>
              <a:rPr spc="-365" dirty="0">
                <a:latin typeface="+mn-lt"/>
              </a:rPr>
              <a:t> </a:t>
            </a:r>
            <a:r>
              <a:rPr spc="-310" dirty="0">
                <a:latin typeface="+mn-lt"/>
              </a:rPr>
              <a:t>зрения,</a:t>
            </a:r>
            <a:r>
              <a:rPr spc="-305" dirty="0">
                <a:latin typeface="+mn-lt"/>
              </a:rPr>
              <a:t> </a:t>
            </a:r>
            <a:r>
              <a:rPr spc="-285" dirty="0">
                <a:latin typeface="+mn-lt"/>
              </a:rPr>
              <a:t>успешно</a:t>
            </a:r>
            <a:r>
              <a:rPr spc="-280" dirty="0">
                <a:latin typeface="+mn-lt"/>
              </a:rPr>
              <a:t> </a:t>
            </a:r>
            <a:r>
              <a:rPr spc="-355" dirty="0">
                <a:latin typeface="+mn-lt"/>
              </a:rPr>
              <a:t>и</a:t>
            </a:r>
            <a:r>
              <a:rPr spc="-350" dirty="0">
                <a:latin typeface="+mn-lt"/>
              </a:rPr>
              <a:t> </a:t>
            </a:r>
            <a:r>
              <a:rPr spc="-365" dirty="0">
                <a:latin typeface="+mn-lt"/>
              </a:rPr>
              <a:t>уважительно </a:t>
            </a:r>
            <a:r>
              <a:rPr spc="-360" dirty="0">
                <a:latin typeface="+mn-lt"/>
              </a:rPr>
              <a:t> взаимодействовать</a:t>
            </a:r>
            <a:r>
              <a:rPr spc="-355" dirty="0">
                <a:latin typeface="+mn-lt"/>
              </a:rPr>
              <a:t> </a:t>
            </a:r>
            <a:r>
              <a:rPr spc="-155" dirty="0">
                <a:latin typeface="+mn-lt"/>
              </a:rPr>
              <a:t>с</a:t>
            </a:r>
            <a:r>
              <a:rPr spc="-150" dirty="0">
                <a:latin typeface="+mn-lt"/>
              </a:rPr>
              <a:t> </a:t>
            </a:r>
            <a:r>
              <a:rPr spc="-355" dirty="0">
                <a:latin typeface="+mn-lt"/>
              </a:rPr>
              <a:t>другими</a:t>
            </a:r>
            <a:r>
              <a:rPr spc="-350" dirty="0">
                <a:latin typeface="+mn-lt"/>
              </a:rPr>
              <a:t> </a:t>
            </a:r>
            <a:r>
              <a:rPr spc="-355" dirty="0">
                <a:latin typeface="+mn-lt"/>
              </a:rPr>
              <a:t>и</a:t>
            </a:r>
            <a:r>
              <a:rPr spc="-350" dirty="0">
                <a:latin typeface="+mn-lt"/>
              </a:rPr>
              <a:t> </a:t>
            </a:r>
            <a:r>
              <a:rPr spc="-360" dirty="0">
                <a:latin typeface="+mn-lt"/>
              </a:rPr>
              <a:t>принимать</a:t>
            </a:r>
            <a:r>
              <a:rPr spc="-355" dirty="0">
                <a:latin typeface="+mn-lt"/>
              </a:rPr>
              <a:t> </a:t>
            </a:r>
            <a:r>
              <a:rPr spc="-420" dirty="0">
                <a:latin typeface="+mn-lt"/>
              </a:rPr>
              <a:t>меры</a:t>
            </a:r>
            <a:r>
              <a:rPr spc="-415" dirty="0">
                <a:latin typeface="+mn-lt"/>
              </a:rPr>
              <a:t> </a:t>
            </a:r>
            <a:r>
              <a:rPr spc="-450" dirty="0">
                <a:latin typeface="+mn-lt"/>
              </a:rPr>
              <a:t>для</a:t>
            </a:r>
            <a:r>
              <a:rPr spc="-445" dirty="0">
                <a:latin typeface="+mn-lt"/>
              </a:rPr>
              <a:t> </a:t>
            </a:r>
            <a:r>
              <a:rPr spc="-355" dirty="0">
                <a:latin typeface="+mn-lt"/>
              </a:rPr>
              <a:t>коллективного </a:t>
            </a:r>
            <a:r>
              <a:rPr spc="-350" dirty="0">
                <a:latin typeface="+mn-lt"/>
              </a:rPr>
              <a:t> </a:t>
            </a:r>
            <a:r>
              <a:rPr spc="-320" dirty="0">
                <a:latin typeface="+mn-lt"/>
              </a:rPr>
              <a:t>б</a:t>
            </a:r>
            <a:r>
              <a:rPr spc="-470" dirty="0">
                <a:latin typeface="+mn-lt"/>
              </a:rPr>
              <a:t>л</a:t>
            </a:r>
            <a:r>
              <a:rPr spc="-315" dirty="0">
                <a:latin typeface="+mn-lt"/>
              </a:rPr>
              <a:t>а</a:t>
            </a:r>
            <a:r>
              <a:rPr spc="-340" dirty="0">
                <a:latin typeface="+mn-lt"/>
              </a:rPr>
              <a:t>г</a:t>
            </a:r>
            <a:r>
              <a:rPr spc="-245" dirty="0">
                <a:latin typeface="+mn-lt"/>
              </a:rPr>
              <a:t>о</a:t>
            </a:r>
            <a:r>
              <a:rPr spc="-254" dirty="0">
                <a:latin typeface="+mn-lt"/>
              </a:rPr>
              <a:t>п</a:t>
            </a:r>
            <a:r>
              <a:rPr spc="-245" dirty="0">
                <a:latin typeface="+mn-lt"/>
              </a:rPr>
              <a:t>о</a:t>
            </a:r>
            <a:r>
              <a:rPr spc="-470" dirty="0">
                <a:latin typeface="+mn-lt"/>
              </a:rPr>
              <a:t>л</a:t>
            </a:r>
            <a:r>
              <a:rPr spc="-305" dirty="0">
                <a:latin typeface="+mn-lt"/>
              </a:rPr>
              <a:t>у</a:t>
            </a:r>
            <a:r>
              <a:rPr spc="-495" dirty="0">
                <a:latin typeface="+mn-lt"/>
              </a:rPr>
              <a:t>ч</a:t>
            </a:r>
            <a:r>
              <a:rPr spc="-360" dirty="0">
                <a:latin typeface="+mn-lt"/>
              </a:rPr>
              <a:t>и</a:t>
            </a:r>
            <a:r>
              <a:rPr spc="-500" dirty="0">
                <a:latin typeface="+mn-lt"/>
              </a:rPr>
              <a:t>я</a:t>
            </a:r>
            <a:r>
              <a:rPr spc="55" dirty="0">
                <a:latin typeface="+mn-lt"/>
              </a:rPr>
              <a:t> </a:t>
            </a:r>
            <a:r>
              <a:rPr spc="-355" dirty="0">
                <a:latin typeface="+mn-lt"/>
              </a:rPr>
              <a:t>и</a:t>
            </a:r>
            <a:r>
              <a:rPr spc="55" dirty="0">
                <a:latin typeface="+mn-lt"/>
              </a:rPr>
              <a:t> </a:t>
            </a:r>
            <a:r>
              <a:rPr spc="-305" dirty="0" err="1">
                <a:latin typeface="+mn-lt"/>
              </a:rPr>
              <a:t>у</a:t>
            </a:r>
            <a:r>
              <a:rPr spc="-160" dirty="0" err="1">
                <a:latin typeface="+mn-lt"/>
              </a:rPr>
              <a:t>с</a:t>
            </a:r>
            <a:r>
              <a:rPr spc="-365" dirty="0" err="1">
                <a:latin typeface="+mn-lt"/>
              </a:rPr>
              <a:t>т</a:t>
            </a:r>
            <a:r>
              <a:rPr spc="-245" dirty="0" err="1">
                <a:latin typeface="+mn-lt"/>
              </a:rPr>
              <a:t>о</a:t>
            </a:r>
            <a:r>
              <a:rPr spc="-360" dirty="0" err="1">
                <a:latin typeface="+mn-lt"/>
              </a:rPr>
              <a:t>й</a:t>
            </a:r>
            <a:r>
              <a:rPr spc="-495" dirty="0" err="1">
                <a:latin typeface="+mn-lt"/>
              </a:rPr>
              <a:t>ч</a:t>
            </a:r>
            <a:r>
              <a:rPr spc="-360" dirty="0" err="1">
                <a:latin typeface="+mn-lt"/>
              </a:rPr>
              <a:t>и</a:t>
            </a:r>
            <a:r>
              <a:rPr spc="-405" dirty="0" err="1">
                <a:latin typeface="+mn-lt"/>
              </a:rPr>
              <a:t>в</a:t>
            </a:r>
            <a:r>
              <a:rPr spc="-245" dirty="0" err="1">
                <a:latin typeface="+mn-lt"/>
              </a:rPr>
              <a:t>о</a:t>
            </a:r>
            <a:r>
              <a:rPr spc="-340" dirty="0" err="1">
                <a:latin typeface="+mn-lt"/>
              </a:rPr>
              <a:t>г</a:t>
            </a:r>
            <a:r>
              <a:rPr spc="-240" dirty="0" err="1">
                <a:latin typeface="+mn-lt"/>
              </a:rPr>
              <a:t>о</a:t>
            </a:r>
            <a:r>
              <a:rPr spc="55" dirty="0">
                <a:latin typeface="+mn-lt"/>
              </a:rPr>
              <a:t> </a:t>
            </a:r>
            <a:r>
              <a:rPr spc="-235" dirty="0" err="1">
                <a:latin typeface="+mn-lt"/>
              </a:rPr>
              <a:t>р</a:t>
            </a:r>
            <a:r>
              <a:rPr spc="-315" dirty="0" err="1">
                <a:latin typeface="+mn-lt"/>
              </a:rPr>
              <a:t>а</a:t>
            </a:r>
            <a:r>
              <a:rPr spc="-430" dirty="0" err="1">
                <a:latin typeface="+mn-lt"/>
              </a:rPr>
              <a:t>з</a:t>
            </a:r>
            <a:r>
              <a:rPr spc="-405" dirty="0" err="1">
                <a:latin typeface="+mn-lt"/>
              </a:rPr>
              <a:t>в</a:t>
            </a:r>
            <a:r>
              <a:rPr spc="-360" dirty="0" err="1">
                <a:latin typeface="+mn-lt"/>
              </a:rPr>
              <a:t>и</a:t>
            </a:r>
            <a:r>
              <a:rPr spc="-365" dirty="0" err="1">
                <a:latin typeface="+mn-lt"/>
              </a:rPr>
              <a:t>т</a:t>
            </a:r>
            <a:r>
              <a:rPr spc="-360" dirty="0" err="1">
                <a:latin typeface="+mn-lt"/>
              </a:rPr>
              <a:t>и</a:t>
            </a:r>
            <a:r>
              <a:rPr spc="-505" dirty="0" err="1">
                <a:latin typeface="+mn-lt"/>
              </a:rPr>
              <a:t>я</a:t>
            </a:r>
            <a:r>
              <a:rPr lang="ru-RU" spc="-505" baseline="30000" dirty="0">
                <a:latin typeface="+mn-lt"/>
              </a:rPr>
              <a:t>2</a:t>
            </a:r>
            <a:r>
              <a:rPr lang="ru-RU" spc="-50" dirty="0">
                <a:latin typeface="+mn-lt"/>
              </a:rPr>
              <a:t>.</a:t>
            </a:r>
            <a:endParaRPr spc="-50" dirty="0"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40986" y="5661723"/>
            <a:ext cx="8231505" cy="2059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950" u="heavy" spc="-370" dirty="0">
                <a:solidFill>
                  <a:srgbClr val="5D17EB"/>
                </a:solidFill>
                <a:uFill>
                  <a:solidFill>
                    <a:srgbClr val="5D17EB"/>
                  </a:solidFill>
                </a:uFill>
                <a:cs typeface="Cambria"/>
              </a:rPr>
              <a:t>2018</a:t>
            </a:r>
            <a:r>
              <a:rPr sz="2950" u="heavy" spc="50" dirty="0">
                <a:solidFill>
                  <a:srgbClr val="5D17EB"/>
                </a:solidFill>
                <a:uFill>
                  <a:solidFill>
                    <a:srgbClr val="5D17EB"/>
                  </a:solidFill>
                </a:uFill>
                <a:cs typeface="Cambria"/>
              </a:rPr>
              <a:t> </a:t>
            </a:r>
            <a:r>
              <a:rPr sz="2950" u="heavy" spc="-200" dirty="0">
                <a:solidFill>
                  <a:srgbClr val="5D17EB"/>
                </a:solidFill>
                <a:uFill>
                  <a:solidFill>
                    <a:srgbClr val="5D17EB"/>
                  </a:solidFill>
                </a:uFill>
                <a:cs typeface="Cambria"/>
              </a:rPr>
              <a:t>го</a:t>
            </a:r>
            <a:r>
              <a:rPr sz="2950" spc="-200" dirty="0">
                <a:solidFill>
                  <a:srgbClr val="5D17EB"/>
                </a:solidFill>
                <a:cs typeface="Cambria"/>
              </a:rPr>
              <a:t>д</a:t>
            </a:r>
            <a:r>
              <a:rPr sz="2950" u="heavy" spc="-200" dirty="0">
                <a:uFill>
                  <a:solidFill>
                    <a:srgbClr val="000000"/>
                  </a:solidFill>
                </a:uFill>
                <a:cs typeface="Cambria"/>
              </a:rPr>
              <a:t>:</a:t>
            </a:r>
            <a:r>
              <a:rPr sz="2950" spc="50" dirty="0">
                <a:cs typeface="Cambria"/>
              </a:rPr>
              <a:t> </a:t>
            </a:r>
            <a:r>
              <a:rPr sz="2950" spc="-235" dirty="0">
                <a:cs typeface="Cambria"/>
              </a:rPr>
              <a:t>в</a:t>
            </a:r>
            <a:r>
              <a:rPr sz="2950" spc="50" dirty="0">
                <a:cs typeface="Cambria"/>
              </a:rPr>
              <a:t> </a:t>
            </a:r>
            <a:r>
              <a:rPr sz="2950" spc="-200" dirty="0">
                <a:cs typeface="Cambria"/>
              </a:rPr>
              <a:t>рамках</a:t>
            </a:r>
            <a:r>
              <a:rPr sz="2950" spc="50" dirty="0">
                <a:cs typeface="Cambria"/>
              </a:rPr>
              <a:t> </a:t>
            </a:r>
            <a:r>
              <a:rPr sz="2950" spc="-170" dirty="0">
                <a:cs typeface="Cambria"/>
              </a:rPr>
              <a:t>Международной</a:t>
            </a:r>
            <a:r>
              <a:rPr sz="2950" spc="50" dirty="0">
                <a:cs typeface="Cambria"/>
              </a:rPr>
              <a:t> </a:t>
            </a:r>
            <a:r>
              <a:rPr sz="2950" spc="-215" dirty="0">
                <a:cs typeface="Cambria"/>
              </a:rPr>
              <a:t>программы</a:t>
            </a:r>
            <a:r>
              <a:rPr sz="2950" spc="55" dirty="0">
                <a:cs typeface="Cambria"/>
              </a:rPr>
              <a:t> </a:t>
            </a:r>
            <a:r>
              <a:rPr sz="2950" spc="-140" dirty="0">
                <a:cs typeface="Cambria"/>
              </a:rPr>
              <a:t>по</a:t>
            </a:r>
            <a:endParaRPr sz="2950" dirty="0">
              <a:cs typeface="Cambria"/>
            </a:endParaRPr>
          </a:p>
          <a:p>
            <a:pPr marL="664845" marR="5080" indent="323215" algn="r">
              <a:lnSpc>
                <a:spcPct val="116500"/>
              </a:lnSpc>
              <a:spcBef>
                <a:spcPts val="5"/>
              </a:spcBef>
            </a:pPr>
            <a:r>
              <a:rPr sz="2950" spc="-195" dirty="0">
                <a:cs typeface="Cambria"/>
              </a:rPr>
              <a:t>оценке</a:t>
            </a:r>
            <a:r>
              <a:rPr sz="2950" spc="50" dirty="0">
                <a:cs typeface="Cambria"/>
              </a:rPr>
              <a:t> </a:t>
            </a:r>
            <a:r>
              <a:rPr sz="2950" spc="-215" dirty="0">
                <a:cs typeface="Cambria"/>
              </a:rPr>
              <a:t>образовательных</a:t>
            </a:r>
            <a:r>
              <a:rPr sz="2950" spc="50" dirty="0">
                <a:cs typeface="Cambria"/>
              </a:rPr>
              <a:t> </a:t>
            </a:r>
            <a:r>
              <a:rPr sz="2950" spc="-195" dirty="0">
                <a:cs typeface="Cambria"/>
              </a:rPr>
              <a:t>достижений</a:t>
            </a:r>
            <a:r>
              <a:rPr sz="2950" spc="50" dirty="0">
                <a:cs typeface="Cambria"/>
              </a:rPr>
              <a:t> </a:t>
            </a:r>
            <a:r>
              <a:rPr sz="2950" spc="-200" dirty="0">
                <a:cs typeface="Cambria"/>
              </a:rPr>
              <a:t>учащихся </a:t>
            </a:r>
            <a:r>
              <a:rPr sz="2950" spc="-635" dirty="0">
                <a:cs typeface="Cambria"/>
              </a:rPr>
              <a:t> </a:t>
            </a:r>
            <a:r>
              <a:rPr sz="2950" spc="-210" dirty="0">
                <a:cs typeface="Cambria"/>
              </a:rPr>
              <a:t>(</a:t>
            </a:r>
            <a:r>
              <a:rPr sz="2950" spc="-60" dirty="0">
                <a:cs typeface="Cambria"/>
              </a:rPr>
              <a:t>P</a:t>
            </a:r>
            <a:r>
              <a:rPr sz="2950" spc="30" dirty="0">
                <a:cs typeface="Cambria"/>
              </a:rPr>
              <a:t>I</a:t>
            </a:r>
            <a:r>
              <a:rPr sz="2950" spc="-5" dirty="0">
                <a:cs typeface="Cambria"/>
              </a:rPr>
              <a:t>S</a:t>
            </a:r>
            <a:r>
              <a:rPr sz="2950" spc="250" dirty="0">
                <a:cs typeface="Cambria"/>
              </a:rPr>
              <a:t>A</a:t>
            </a:r>
            <a:r>
              <a:rPr sz="2950" spc="-204" dirty="0">
                <a:cs typeface="Cambria"/>
              </a:rPr>
              <a:t>)</a:t>
            </a:r>
            <a:r>
              <a:rPr sz="2950" spc="45" dirty="0">
                <a:cs typeface="Cambria"/>
              </a:rPr>
              <a:t> </a:t>
            </a:r>
            <a:r>
              <a:rPr sz="2950" spc="355" dirty="0">
                <a:cs typeface="Cambria"/>
              </a:rPr>
              <a:t>О</a:t>
            </a:r>
            <a:r>
              <a:rPr sz="2950" spc="185" dirty="0">
                <a:cs typeface="Cambria"/>
              </a:rPr>
              <a:t>Э</a:t>
            </a:r>
            <a:r>
              <a:rPr sz="2950" spc="330" dirty="0">
                <a:cs typeface="Cambria"/>
              </a:rPr>
              <a:t>С</a:t>
            </a:r>
            <a:r>
              <a:rPr sz="2950" spc="-55" dirty="0">
                <a:cs typeface="Cambria"/>
              </a:rPr>
              <a:t>Р</a:t>
            </a:r>
            <a:r>
              <a:rPr sz="2950" spc="45" dirty="0">
                <a:cs typeface="Cambria"/>
              </a:rPr>
              <a:t> </a:t>
            </a:r>
            <a:r>
              <a:rPr sz="2950" spc="-190" dirty="0">
                <a:cs typeface="Cambria"/>
              </a:rPr>
              <a:t>б</a:t>
            </a:r>
            <a:r>
              <a:rPr sz="2950" spc="-320" dirty="0">
                <a:cs typeface="Cambria"/>
              </a:rPr>
              <a:t>ы</a:t>
            </a:r>
            <a:r>
              <a:rPr sz="2950" spc="-305" dirty="0">
                <a:cs typeface="Cambria"/>
              </a:rPr>
              <a:t>л</a:t>
            </a:r>
            <a:r>
              <a:rPr sz="2950" spc="-190" dirty="0">
                <a:cs typeface="Cambria"/>
              </a:rPr>
              <a:t>а</a:t>
            </a:r>
            <a:r>
              <a:rPr sz="2950" spc="45" dirty="0">
                <a:cs typeface="Cambria"/>
              </a:rPr>
              <a:t> </a:t>
            </a:r>
            <a:r>
              <a:rPr sz="2950" spc="-140" dirty="0">
                <a:cs typeface="Cambria"/>
              </a:rPr>
              <a:t>пр</a:t>
            </a:r>
            <a:r>
              <a:rPr sz="2950" spc="-145" dirty="0">
                <a:cs typeface="Cambria"/>
              </a:rPr>
              <a:t>о</a:t>
            </a:r>
            <a:r>
              <a:rPr sz="2950" spc="-240" dirty="0">
                <a:cs typeface="Cambria"/>
              </a:rPr>
              <a:t>в</a:t>
            </a:r>
            <a:r>
              <a:rPr sz="2950" spc="-229" dirty="0">
                <a:cs typeface="Cambria"/>
              </a:rPr>
              <a:t>е</a:t>
            </a:r>
            <a:r>
              <a:rPr sz="2950" spc="-240" dirty="0">
                <a:cs typeface="Cambria"/>
              </a:rPr>
              <a:t>д</a:t>
            </a:r>
            <a:r>
              <a:rPr sz="2950" spc="-229" dirty="0">
                <a:cs typeface="Cambria"/>
              </a:rPr>
              <a:t>е</a:t>
            </a:r>
            <a:r>
              <a:rPr sz="2950" spc="-204" dirty="0">
                <a:cs typeface="Cambria"/>
              </a:rPr>
              <a:t>н</a:t>
            </a:r>
            <a:r>
              <a:rPr sz="2950" spc="-190" dirty="0">
                <a:cs typeface="Cambria"/>
              </a:rPr>
              <a:t>а</a:t>
            </a:r>
            <a:r>
              <a:rPr sz="2950" spc="45" dirty="0">
                <a:cs typeface="Cambria"/>
              </a:rPr>
              <a:t> </a:t>
            </a:r>
            <a:r>
              <a:rPr sz="2950" spc="-140" dirty="0">
                <a:solidFill>
                  <a:srgbClr val="5D17EB"/>
                </a:solidFill>
                <a:cs typeface="Cambria"/>
              </a:rPr>
              <a:t>п</a:t>
            </a:r>
            <a:r>
              <a:rPr sz="2950" spc="-229" dirty="0">
                <a:solidFill>
                  <a:srgbClr val="5D17EB"/>
                </a:solidFill>
                <a:cs typeface="Cambria"/>
              </a:rPr>
              <a:t>е</a:t>
            </a:r>
            <a:r>
              <a:rPr sz="2950" spc="-140" dirty="0">
                <a:solidFill>
                  <a:srgbClr val="5D17EB"/>
                </a:solidFill>
                <a:cs typeface="Cambria"/>
              </a:rPr>
              <a:t>р</a:t>
            </a:r>
            <a:r>
              <a:rPr sz="2950" spc="-240" dirty="0">
                <a:solidFill>
                  <a:srgbClr val="5D17EB"/>
                </a:solidFill>
                <a:cs typeface="Cambria"/>
              </a:rPr>
              <a:t>в</a:t>
            </a:r>
            <a:r>
              <a:rPr sz="2950" spc="-195" dirty="0">
                <a:solidFill>
                  <a:srgbClr val="5D17EB"/>
                </a:solidFill>
                <a:cs typeface="Cambria"/>
              </a:rPr>
              <a:t>а</a:t>
            </a:r>
            <a:r>
              <a:rPr sz="2950" spc="-310" dirty="0">
                <a:solidFill>
                  <a:srgbClr val="5D17EB"/>
                </a:solidFill>
                <a:cs typeface="Cambria"/>
              </a:rPr>
              <a:t>я</a:t>
            </a:r>
            <a:r>
              <a:rPr sz="2950" spc="45" dirty="0">
                <a:solidFill>
                  <a:srgbClr val="5D17EB"/>
                </a:solidFill>
                <a:cs typeface="Cambria"/>
              </a:rPr>
              <a:t> </a:t>
            </a:r>
            <a:r>
              <a:rPr sz="2950" spc="-145" dirty="0">
                <a:solidFill>
                  <a:srgbClr val="5D17EB"/>
                </a:solidFill>
                <a:cs typeface="Cambria"/>
              </a:rPr>
              <a:t>о</a:t>
            </a:r>
            <a:r>
              <a:rPr sz="2950" spc="-160" dirty="0">
                <a:solidFill>
                  <a:srgbClr val="5D17EB"/>
                </a:solidFill>
                <a:cs typeface="Cambria"/>
              </a:rPr>
              <a:t>ц</a:t>
            </a:r>
            <a:r>
              <a:rPr sz="2950" spc="-229" dirty="0">
                <a:solidFill>
                  <a:srgbClr val="5D17EB"/>
                </a:solidFill>
                <a:cs typeface="Cambria"/>
              </a:rPr>
              <a:t>е</a:t>
            </a:r>
            <a:r>
              <a:rPr sz="2950" spc="-204" dirty="0">
                <a:solidFill>
                  <a:srgbClr val="5D17EB"/>
                </a:solidFill>
                <a:cs typeface="Cambria"/>
              </a:rPr>
              <a:t>н</a:t>
            </a:r>
            <a:r>
              <a:rPr sz="2950" spc="-225" dirty="0">
                <a:solidFill>
                  <a:srgbClr val="5D17EB"/>
                </a:solidFill>
                <a:cs typeface="Cambria"/>
              </a:rPr>
              <a:t>к</a:t>
            </a:r>
            <a:r>
              <a:rPr sz="2950" spc="-120" dirty="0">
                <a:solidFill>
                  <a:srgbClr val="5D17EB"/>
                </a:solidFill>
                <a:cs typeface="Cambria"/>
              </a:rPr>
              <a:t>а  </a:t>
            </a:r>
            <a:r>
              <a:rPr sz="2950" spc="-215" dirty="0">
                <a:solidFill>
                  <a:srgbClr val="5D17EB"/>
                </a:solidFill>
                <a:cs typeface="Cambria"/>
              </a:rPr>
              <a:t>г</a:t>
            </a:r>
            <a:r>
              <a:rPr sz="2950" spc="-305" dirty="0">
                <a:solidFill>
                  <a:srgbClr val="5D17EB"/>
                </a:solidFill>
                <a:cs typeface="Cambria"/>
              </a:rPr>
              <a:t>л</a:t>
            </a:r>
            <a:r>
              <a:rPr sz="2950" spc="-145" dirty="0">
                <a:solidFill>
                  <a:srgbClr val="5D17EB"/>
                </a:solidFill>
                <a:cs typeface="Cambria"/>
              </a:rPr>
              <a:t>о</a:t>
            </a:r>
            <a:r>
              <a:rPr sz="2950" spc="-190" dirty="0">
                <a:solidFill>
                  <a:srgbClr val="5D17EB"/>
                </a:solidFill>
                <a:cs typeface="Cambria"/>
              </a:rPr>
              <a:t>б</a:t>
            </a:r>
            <a:r>
              <a:rPr sz="2950" spc="-195" dirty="0">
                <a:solidFill>
                  <a:srgbClr val="5D17EB"/>
                </a:solidFill>
                <a:cs typeface="Cambria"/>
              </a:rPr>
              <a:t>а</a:t>
            </a:r>
            <a:r>
              <a:rPr sz="2950" spc="-305" dirty="0">
                <a:solidFill>
                  <a:srgbClr val="5D17EB"/>
                </a:solidFill>
                <a:cs typeface="Cambria"/>
              </a:rPr>
              <a:t>л</a:t>
            </a:r>
            <a:r>
              <a:rPr sz="2950" spc="-300" dirty="0">
                <a:solidFill>
                  <a:srgbClr val="5D17EB"/>
                </a:solidFill>
                <a:cs typeface="Cambria"/>
              </a:rPr>
              <a:t>ь</a:t>
            </a:r>
            <a:r>
              <a:rPr sz="2950" spc="-204" dirty="0">
                <a:solidFill>
                  <a:srgbClr val="5D17EB"/>
                </a:solidFill>
                <a:cs typeface="Cambria"/>
              </a:rPr>
              <a:t>н</a:t>
            </a:r>
            <a:r>
              <a:rPr sz="2950" spc="-320" dirty="0">
                <a:solidFill>
                  <a:srgbClr val="5D17EB"/>
                </a:solidFill>
                <a:cs typeface="Cambria"/>
              </a:rPr>
              <a:t>ы</a:t>
            </a:r>
            <a:r>
              <a:rPr sz="2950" spc="-114" dirty="0">
                <a:solidFill>
                  <a:srgbClr val="5D17EB"/>
                </a:solidFill>
                <a:cs typeface="Cambria"/>
              </a:rPr>
              <a:t>х</a:t>
            </a:r>
            <a:r>
              <a:rPr sz="2950" spc="45" dirty="0">
                <a:solidFill>
                  <a:srgbClr val="5D17EB"/>
                </a:solidFill>
                <a:cs typeface="Cambria"/>
              </a:rPr>
              <a:t> </a:t>
            </a:r>
            <a:r>
              <a:rPr sz="2950" spc="-225" dirty="0">
                <a:solidFill>
                  <a:srgbClr val="5D17EB"/>
                </a:solidFill>
                <a:cs typeface="Cambria"/>
              </a:rPr>
              <a:t>к</a:t>
            </a:r>
            <a:r>
              <a:rPr sz="2950" spc="-145" dirty="0">
                <a:solidFill>
                  <a:srgbClr val="5D17EB"/>
                </a:solidFill>
                <a:cs typeface="Cambria"/>
              </a:rPr>
              <a:t>о</a:t>
            </a:r>
            <a:r>
              <a:rPr sz="2950" spc="-315" dirty="0">
                <a:solidFill>
                  <a:srgbClr val="5D17EB"/>
                </a:solidFill>
                <a:cs typeface="Cambria"/>
              </a:rPr>
              <a:t>м</a:t>
            </a:r>
            <a:r>
              <a:rPr sz="2950" spc="-140" dirty="0">
                <a:solidFill>
                  <a:srgbClr val="5D17EB"/>
                </a:solidFill>
                <a:cs typeface="Cambria"/>
              </a:rPr>
              <a:t>п</a:t>
            </a:r>
            <a:r>
              <a:rPr sz="2950" spc="-229" dirty="0">
                <a:solidFill>
                  <a:srgbClr val="5D17EB"/>
                </a:solidFill>
                <a:cs typeface="Cambria"/>
              </a:rPr>
              <a:t>е</a:t>
            </a:r>
            <a:r>
              <a:rPr sz="2950" spc="-235" dirty="0">
                <a:solidFill>
                  <a:srgbClr val="5D17EB"/>
                </a:solidFill>
                <a:cs typeface="Cambria"/>
              </a:rPr>
              <a:t>т</a:t>
            </a:r>
            <a:r>
              <a:rPr sz="2950" spc="-229" dirty="0">
                <a:solidFill>
                  <a:srgbClr val="5D17EB"/>
                </a:solidFill>
                <a:cs typeface="Cambria"/>
              </a:rPr>
              <a:t>е</a:t>
            </a:r>
            <a:r>
              <a:rPr sz="2950" spc="-204" dirty="0">
                <a:solidFill>
                  <a:srgbClr val="5D17EB"/>
                </a:solidFill>
                <a:cs typeface="Cambria"/>
              </a:rPr>
              <a:t>н</a:t>
            </a:r>
            <a:r>
              <a:rPr sz="2950" spc="-160" dirty="0">
                <a:solidFill>
                  <a:srgbClr val="5D17EB"/>
                </a:solidFill>
                <a:cs typeface="Cambria"/>
              </a:rPr>
              <a:t>ц</a:t>
            </a:r>
            <a:r>
              <a:rPr sz="2950" spc="-220" dirty="0">
                <a:solidFill>
                  <a:srgbClr val="5D17EB"/>
                </a:solidFill>
                <a:cs typeface="Cambria"/>
              </a:rPr>
              <a:t>и</a:t>
            </a:r>
            <a:r>
              <a:rPr sz="2950" spc="-215" dirty="0">
                <a:solidFill>
                  <a:srgbClr val="5D17EB"/>
                </a:solidFill>
                <a:cs typeface="Cambria"/>
              </a:rPr>
              <a:t>й</a:t>
            </a:r>
            <a:r>
              <a:rPr sz="2950" spc="45" dirty="0">
                <a:solidFill>
                  <a:srgbClr val="5D17EB"/>
                </a:solidFill>
                <a:cs typeface="Cambria"/>
              </a:rPr>
              <a:t> </a:t>
            </a:r>
            <a:r>
              <a:rPr sz="2950" spc="-650" dirty="0">
                <a:solidFill>
                  <a:srgbClr val="5D17EB"/>
                </a:solidFill>
                <a:cs typeface="Cambria"/>
              </a:rPr>
              <a:t>1</a:t>
            </a:r>
            <a:r>
              <a:rPr sz="2950" spc="-420" dirty="0">
                <a:solidFill>
                  <a:srgbClr val="5D17EB"/>
                </a:solidFill>
                <a:cs typeface="Cambria"/>
              </a:rPr>
              <a:t>5</a:t>
            </a:r>
            <a:r>
              <a:rPr sz="2950" spc="-20" dirty="0">
                <a:solidFill>
                  <a:srgbClr val="5D17EB"/>
                </a:solidFill>
                <a:cs typeface="Cambria"/>
              </a:rPr>
              <a:t>-</a:t>
            </a:r>
            <a:r>
              <a:rPr sz="2950" spc="-305" dirty="0">
                <a:solidFill>
                  <a:srgbClr val="5D17EB"/>
                </a:solidFill>
                <a:cs typeface="Cambria"/>
              </a:rPr>
              <a:t>л</a:t>
            </a:r>
            <a:r>
              <a:rPr sz="2950" spc="-229" dirty="0">
                <a:solidFill>
                  <a:srgbClr val="5D17EB"/>
                </a:solidFill>
                <a:cs typeface="Cambria"/>
              </a:rPr>
              <a:t>е</a:t>
            </a:r>
            <a:r>
              <a:rPr sz="2950" spc="-235" dirty="0">
                <a:solidFill>
                  <a:srgbClr val="5D17EB"/>
                </a:solidFill>
                <a:cs typeface="Cambria"/>
              </a:rPr>
              <a:t>т</a:t>
            </a:r>
            <a:r>
              <a:rPr sz="2950" spc="-204" dirty="0">
                <a:solidFill>
                  <a:srgbClr val="5D17EB"/>
                </a:solidFill>
                <a:cs typeface="Cambria"/>
              </a:rPr>
              <a:t>н</a:t>
            </a:r>
            <a:r>
              <a:rPr sz="2950" spc="-220" dirty="0">
                <a:solidFill>
                  <a:srgbClr val="5D17EB"/>
                </a:solidFill>
                <a:cs typeface="Cambria"/>
              </a:rPr>
              <a:t>и</a:t>
            </a:r>
            <a:r>
              <a:rPr sz="2950" spc="-114" dirty="0">
                <a:solidFill>
                  <a:srgbClr val="5D17EB"/>
                </a:solidFill>
                <a:cs typeface="Cambria"/>
              </a:rPr>
              <a:t>х</a:t>
            </a:r>
            <a:r>
              <a:rPr sz="2950" spc="45" dirty="0">
                <a:solidFill>
                  <a:srgbClr val="5D17EB"/>
                </a:solidFill>
                <a:cs typeface="Cambria"/>
              </a:rPr>
              <a:t> </a:t>
            </a:r>
            <a:r>
              <a:rPr sz="2950" spc="-145" dirty="0">
                <a:solidFill>
                  <a:srgbClr val="5D17EB"/>
                </a:solidFill>
                <a:cs typeface="Cambria"/>
              </a:rPr>
              <a:t>о</a:t>
            </a:r>
            <a:r>
              <a:rPr sz="2950" spc="-190" dirty="0">
                <a:solidFill>
                  <a:srgbClr val="5D17EB"/>
                </a:solidFill>
                <a:cs typeface="Cambria"/>
              </a:rPr>
              <a:t>б</a:t>
            </a:r>
            <a:r>
              <a:rPr sz="2950" spc="-195" dirty="0">
                <a:solidFill>
                  <a:srgbClr val="5D17EB"/>
                </a:solidFill>
                <a:cs typeface="Cambria"/>
              </a:rPr>
              <a:t>у</a:t>
            </a:r>
            <a:r>
              <a:rPr sz="2950" spc="-300" dirty="0">
                <a:solidFill>
                  <a:srgbClr val="5D17EB"/>
                </a:solidFill>
                <a:cs typeface="Cambria"/>
              </a:rPr>
              <a:t>ч</a:t>
            </a:r>
            <a:r>
              <a:rPr sz="2950" spc="-195" dirty="0">
                <a:solidFill>
                  <a:srgbClr val="5D17EB"/>
                </a:solidFill>
                <a:cs typeface="Cambria"/>
              </a:rPr>
              <a:t>а</a:t>
            </a:r>
            <a:r>
              <a:rPr sz="2950" spc="-229" dirty="0">
                <a:solidFill>
                  <a:srgbClr val="5D17EB"/>
                </a:solidFill>
                <a:cs typeface="Cambria"/>
              </a:rPr>
              <a:t>ю</a:t>
            </a:r>
            <a:r>
              <a:rPr sz="2950" spc="-165" dirty="0">
                <a:solidFill>
                  <a:srgbClr val="5D17EB"/>
                </a:solidFill>
                <a:cs typeface="Cambria"/>
              </a:rPr>
              <a:t>щ</a:t>
            </a:r>
            <a:r>
              <a:rPr sz="2950" spc="-220" dirty="0">
                <a:solidFill>
                  <a:srgbClr val="5D17EB"/>
                </a:solidFill>
                <a:cs typeface="Cambria"/>
              </a:rPr>
              <a:t>и</a:t>
            </a:r>
            <a:r>
              <a:rPr sz="2950" spc="-120" dirty="0">
                <a:solidFill>
                  <a:srgbClr val="5D17EB"/>
                </a:solidFill>
                <a:cs typeface="Cambria"/>
              </a:rPr>
              <a:t>х</a:t>
            </a:r>
            <a:r>
              <a:rPr sz="2950" spc="-80" dirty="0">
                <a:solidFill>
                  <a:srgbClr val="5D17EB"/>
                </a:solidFill>
                <a:cs typeface="Cambria"/>
              </a:rPr>
              <a:t>с</a:t>
            </a:r>
            <a:r>
              <a:rPr sz="2950" spc="-310" dirty="0">
                <a:solidFill>
                  <a:srgbClr val="5D17EB"/>
                </a:solidFill>
                <a:cs typeface="Cambria"/>
              </a:rPr>
              <a:t>я</a:t>
            </a:r>
            <a:endParaRPr sz="2950" dirty="0"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723" y="8242839"/>
            <a:ext cx="15878810" cy="0"/>
          </a:xfrm>
          <a:custGeom>
            <a:avLst/>
            <a:gdLst/>
            <a:ahLst/>
            <a:cxnLst/>
            <a:rect l="l" t="t" r="r" b="b"/>
            <a:pathLst>
              <a:path w="15878810">
                <a:moveTo>
                  <a:pt x="0" y="0"/>
                </a:moveTo>
                <a:lnTo>
                  <a:pt x="15878207" y="0"/>
                </a:lnTo>
              </a:path>
            </a:pathLst>
          </a:custGeom>
          <a:ln w="9524">
            <a:solidFill>
              <a:srgbClr val="3C2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8134763-5F58-45CC-949A-5E28E14A3F5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0A7ACF3-E984-49D5-9F3E-6365330A4EF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E55A7CE-09AB-4ABA-9D5D-603D5155FAE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0211921" y="8496300"/>
            <a:ext cx="707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aseline="30000" dirty="0"/>
              <a:t>2</a:t>
            </a:r>
            <a:r>
              <a:rPr lang="en-US" dirty="0"/>
              <a:t>https://fioco.ru/Media/Default/Documents/</a:t>
            </a:r>
            <a:r>
              <a:rPr lang="ru-RU" dirty="0"/>
              <a:t>МСИ/ГК%20</a:t>
            </a:r>
            <a:r>
              <a:rPr lang="en-US" dirty="0"/>
              <a:t>PISA-2018_.pdf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070009"/>
            <a:ext cx="1760220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37990" algn="l"/>
                <a:tab pos="9277985" algn="l"/>
              </a:tabLst>
            </a:pPr>
            <a:r>
              <a:rPr lang="ru-RU" sz="5500" spc="190" dirty="0">
                <a:latin typeface="+mn-lt"/>
              </a:rPr>
              <a:t>НАПРАВЛЕНИЯ ОЦЕНКИ ГЛО</a:t>
            </a:r>
            <a:r>
              <a:rPr sz="5500" spc="190" dirty="0">
                <a:latin typeface="+mn-lt"/>
              </a:rPr>
              <a:t>БАЛЬН</a:t>
            </a:r>
            <a:r>
              <a:rPr lang="ru-RU" sz="5500" spc="190" dirty="0">
                <a:latin typeface="+mn-lt"/>
              </a:rPr>
              <a:t>ЫХ </a:t>
            </a:r>
            <a:r>
              <a:rPr sz="5500" spc="210" dirty="0">
                <a:latin typeface="+mn-lt"/>
              </a:rPr>
              <a:t>КОМПЕТЕНЦИ</a:t>
            </a:r>
            <a:r>
              <a:rPr lang="ru-RU" sz="5500" spc="210" dirty="0">
                <a:latin typeface="+mn-lt"/>
              </a:rPr>
              <a:t>Й</a:t>
            </a:r>
            <a:endParaRPr sz="5500" dirty="0">
              <a:latin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770189" y="2705100"/>
            <a:ext cx="6609080" cy="448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 marR="683260">
              <a:lnSpc>
                <a:spcPct val="106300"/>
              </a:lnSpc>
              <a:spcBef>
                <a:spcPts val="944"/>
              </a:spcBef>
              <a:tabLst>
                <a:tab pos="4147185" algn="l"/>
              </a:tabLst>
            </a:pPr>
            <a:r>
              <a:rPr lang="ru-RU" sz="3600" b="0" spc="55" dirty="0">
                <a:latin typeface="+mn-lt"/>
              </a:rPr>
              <a:t>1. </a:t>
            </a:r>
            <a:r>
              <a:rPr lang="ru-RU" sz="3600" b="0" spc="55" dirty="0">
                <a:solidFill>
                  <a:schemeClr val="tx1"/>
                </a:solidFill>
                <a:latin typeface="+mn-lt"/>
              </a:rPr>
              <a:t>Изучение вопросов местного, глобального и межкультурного значения.</a:t>
            </a:r>
            <a:endParaRPr sz="3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/>
          </a:p>
          <a:p>
            <a:pPr marL="12700" marR="5080">
              <a:lnSpc>
                <a:spcPts val="3829"/>
              </a:lnSpc>
              <a:spcBef>
                <a:spcPts val="165"/>
              </a:spcBef>
              <a:tabLst>
                <a:tab pos="2369185" algn="l"/>
              </a:tabLst>
            </a:pPr>
            <a:endParaRPr lang="ru-RU" sz="3600" dirty="0">
              <a:latin typeface="+mn-lt"/>
            </a:endParaRPr>
          </a:p>
          <a:p>
            <a:pPr marL="12700" marR="5080">
              <a:lnSpc>
                <a:spcPts val="3829"/>
              </a:lnSpc>
              <a:spcBef>
                <a:spcPts val="165"/>
              </a:spcBef>
              <a:tabLst>
                <a:tab pos="2369185" algn="l"/>
              </a:tabLst>
            </a:pPr>
            <a:endParaRPr sz="3600" dirty="0">
              <a:latin typeface="+mn-l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ru-RU" sz="3600" b="0" spc="-170" dirty="0">
                <a:latin typeface="+mn-lt"/>
              </a:rPr>
              <a:t>2. </a:t>
            </a:r>
            <a:r>
              <a:rPr lang="ru-RU" sz="3600" b="0" spc="-170" dirty="0">
                <a:solidFill>
                  <a:schemeClr val="tx1"/>
                </a:solidFill>
                <a:latin typeface="+mn-lt"/>
              </a:rPr>
              <a:t>Понимание и оценка точки зрения и мировоззрения других.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10210800" y="2628900"/>
            <a:ext cx="6761480" cy="5101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lang="ru-RU" sz="3600" b="0" spc="-17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3.</a:t>
            </a:r>
            <a:r>
              <a:rPr lang="ru-RU" sz="3600" b="0" spc="-175" dirty="0">
                <a:solidFill>
                  <a:srgbClr val="3C2E12"/>
                </a:solidFill>
                <a:latin typeface="+mn-lt"/>
              </a:rPr>
              <a:t> Участие в открытом, адекватном и эффективном межкультурном взаимодействии.</a:t>
            </a:r>
            <a:endParaRPr sz="3600" dirty="0">
              <a:latin typeface="+mn-l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endParaRPr lang="ru-RU" sz="3600" b="0" spc="55" dirty="0">
              <a:latin typeface="+mn-l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endParaRPr lang="ru-RU" sz="3600" b="0" spc="55" dirty="0">
              <a:latin typeface="+mn-l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endParaRPr lang="ru-RU" sz="3600" b="0" spc="55" dirty="0">
              <a:latin typeface="+mn-l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lang="ru-RU" sz="3600" b="0" spc="1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4.</a:t>
            </a:r>
            <a:r>
              <a:rPr lang="ru-RU" sz="3600" b="0" spc="15" dirty="0">
                <a:solidFill>
                  <a:srgbClr val="3C2E12"/>
                </a:solidFill>
                <a:latin typeface="+mn-lt"/>
              </a:rPr>
              <a:t> Содействие коллективному благополучию и устойчивому развитию.</a:t>
            </a:r>
            <a:endParaRPr sz="3600" dirty="0">
              <a:latin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6656" y="2324100"/>
            <a:ext cx="14964410" cy="0"/>
          </a:xfrm>
          <a:custGeom>
            <a:avLst/>
            <a:gdLst/>
            <a:ahLst/>
            <a:cxnLst/>
            <a:rect l="l" t="t" r="r" b="b"/>
            <a:pathLst>
              <a:path w="14964410">
                <a:moveTo>
                  <a:pt x="0" y="0"/>
                </a:moveTo>
                <a:lnTo>
                  <a:pt x="14963789" y="0"/>
                </a:lnTo>
              </a:path>
            </a:pathLst>
          </a:custGeom>
          <a:ln w="9524">
            <a:solidFill>
              <a:srgbClr val="988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Дата 20">
            <a:extLst>
              <a:ext uri="{FF2B5EF4-FFF2-40B4-BE49-F238E27FC236}">
                <a16:creationId xmlns:a16="http://schemas.microsoft.com/office/drawing/2014/main" xmlns="" id="{CDB0D7F7-EC34-4186-B9C3-09CC51000DD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xmlns="" id="{B5902F6C-B1F8-42D5-AA27-B3500B3675C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304AC404-097C-439D-AA6D-92AB35163D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24" name="Солнце 23"/>
          <p:cNvSpPr/>
          <p:nvPr/>
        </p:nvSpPr>
        <p:spPr>
          <a:xfrm>
            <a:off x="838200" y="2796540"/>
            <a:ext cx="738344" cy="685800"/>
          </a:xfrm>
          <a:prstGeom prst="sun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120152"/>
            <a:ext cx="762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775903"/>
            <a:ext cx="762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34100"/>
            <a:ext cx="762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48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756" y="1070009"/>
            <a:ext cx="1467739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37990" algn="l"/>
                <a:tab pos="9277985" algn="l"/>
              </a:tabLst>
            </a:pPr>
            <a:r>
              <a:rPr sz="5500" spc="130" dirty="0">
                <a:latin typeface="+mn-lt"/>
              </a:rPr>
              <a:t>СТРУКТУРА	</a:t>
            </a:r>
            <a:r>
              <a:rPr sz="5500" spc="190" dirty="0">
                <a:latin typeface="+mn-lt"/>
              </a:rPr>
              <a:t>ГЛОБАЛЬНОЙ	</a:t>
            </a:r>
            <a:r>
              <a:rPr sz="5500" spc="210" dirty="0">
                <a:latin typeface="+mn-lt"/>
              </a:rPr>
              <a:t>КОМПЕТЕНЦИИ</a:t>
            </a:r>
            <a:endParaRPr sz="5500" dirty="0">
              <a:latin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>
              <a:lnSpc>
                <a:spcPts val="3835"/>
              </a:lnSpc>
              <a:spcBef>
                <a:spcPts val="100"/>
              </a:spcBef>
            </a:pPr>
            <a:r>
              <a:rPr spc="50" dirty="0">
                <a:latin typeface="+mn-lt"/>
              </a:rPr>
              <a:t>ЗНАНИЕ,</a:t>
            </a:r>
            <a:r>
              <a:rPr spc="5" dirty="0">
                <a:latin typeface="+mn-lt"/>
              </a:rPr>
              <a:t> </a:t>
            </a:r>
            <a:r>
              <a:rPr spc="100" dirty="0">
                <a:latin typeface="+mn-lt"/>
              </a:rPr>
              <a:t>ПОНИМАНИЕ</a:t>
            </a:r>
          </a:p>
          <a:p>
            <a:pPr marL="12700">
              <a:lnSpc>
                <a:spcPts val="3835"/>
              </a:lnSpc>
            </a:pPr>
            <a:r>
              <a:rPr b="0" spc="-45" dirty="0">
                <a:solidFill>
                  <a:srgbClr val="FF1616"/>
                </a:solidFill>
                <a:latin typeface="+mn-lt"/>
              </a:rPr>
              <a:t>-</a:t>
            </a:r>
            <a:r>
              <a:rPr b="0" spc="40" dirty="0">
                <a:solidFill>
                  <a:srgbClr val="FF1616"/>
                </a:solidFill>
                <a:latin typeface="+mn-lt"/>
              </a:rPr>
              <a:t> </a:t>
            </a:r>
            <a:r>
              <a:rPr b="0" spc="-275" dirty="0">
                <a:solidFill>
                  <a:srgbClr val="FF1616"/>
                </a:solidFill>
                <a:latin typeface="+mn-lt"/>
              </a:rPr>
              <a:t>о</a:t>
            </a:r>
            <a:r>
              <a:rPr b="0" spc="-300" dirty="0">
                <a:solidFill>
                  <a:srgbClr val="FF1616"/>
                </a:solidFill>
                <a:latin typeface="+mn-lt"/>
              </a:rPr>
              <a:t>ц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е</a:t>
            </a:r>
            <a:r>
              <a:rPr b="0" spc="-295" dirty="0">
                <a:solidFill>
                  <a:srgbClr val="FF1616"/>
                </a:solidFill>
                <a:latin typeface="+mn-lt"/>
              </a:rPr>
              <a:t>н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и</a:t>
            </a:r>
            <a:r>
              <a:rPr b="0" spc="-350" dirty="0">
                <a:solidFill>
                  <a:srgbClr val="FF1616"/>
                </a:solidFill>
                <a:latin typeface="+mn-lt"/>
              </a:rPr>
              <a:t>в</a:t>
            </a:r>
            <a:r>
              <a:rPr b="0" spc="-375" dirty="0">
                <a:solidFill>
                  <a:srgbClr val="FF1616"/>
                </a:solidFill>
                <a:latin typeface="+mn-lt"/>
              </a:rPr>
              <a:t>а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е</a:t>
            </a:r>
            <a:r>
              <a:rPr b="0" spc="-315" dirty="0">
                <a:solidFill>
                  <a:srgbClr val="FF1616"/>
                </a:solidFill>
                <a:latin typeface="+mn-lt"/>
              </a:rPr>
              <a:t>т</a:t>
            </a:r>
            <a:r>
              <a:rPr b="0" spc="-165" dirty="0">
                <a:solidFill>
                  <a:srgbClr val="FF1616"/>
                </a:solidFill>
                <a:latin typeface="+mn-lt"/>
              </a:rPr>
              <a:t>с</a:t>
            </a:r>
            <a:r>
              <a:rPr b="0" spc="-459" dirty="0">
                <a:solidFill>
                  <a:srgbClr val="FF1616"/>
                </a:solidFill>
                <a:latin typeface="+mn-lt"/>
              </a:rPr>
              <a:t>я</a:t>
            </a:r>
            <a:r>
              <a:rPr b="0" spc="40" dirty="0">
                <a:solidFill>
                  <a:srgbClr val="FF1616"/>
                </a:solidFill>
                <a:latin typeface="+mn-lt"/>
              </a:rPr>
              <a:t> </a:t>
            </a:r>
            <a:r>
              <a:rPr b="0" spc="-325" dirty="0">
                <a:solidFill>
                  <a:srgbClr val="FF1616"/>
                </a:solidFill>
                <a:latin typeface="+mn-lt"/>
              </a:rPr>
              <a:t>(</a:t>
            </a:r>
            <a:r>
              <a:rPr b="0" spc="-315" dirty="0">
                <a:solidFill>
                  <a:srgbClr val="FF1616"/>
                </a:solidFill>
                <a:latin typeface="+mn-lt"/>
              </a:rPr>
              <a:t>т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е</a:t>
            </a:r>
            <a:r>
              <a:rPr b="0" spc="-165" dirty="0">
                <a:solidFill>
                  <a:srgbClr val="FF1616"/>
                </a:solidFill>
                <a:latin typeface="+mn-lt"/>
              </a:rPr>
              <a:t>с</a:t>
            </a:r>
            <a:r>
              <a:rPr b="0" spc="-315" dirty="0">
                <a:solidFill>
                  <a:srgbClr val="FF1616"/>
                </a:solidFill>
                <a:latin typeface="+mn-lt"/>
              </a:rPr>
              <a:t>т</a:t>
            </a:r>
            <a:r>
              <a:rPr b="0" spc="-320" dirty="0">
                <a:solidFill>
                  <a:srgbClr val="FF1616"/>
                </a:solidFill>
                <a:latin typeface="+mn-lt"/>
              </a:rPr>
              <a:t>)</a:t>
            </a:r>
          </a:p>
          <a:p>
            <a:pPr marL="61594" marR="683260">
              <a:lnSpc>
                <a:spcPct val="106300"/>
              </a:lnSpc>
              <a:spcBef>
                <a:spcPts val="944"/>
              </a:spcBef>
              <a:tabLst>
                <a:tab pos="4147185" algn="l"/>
              </a:tabLst>
            </a:pPr>
            <a:r>
              <a:rPr sz="3000" b="0" spc="55" dirty="0">
                <a:latin typeface="+mn-lt"/>
                <a:cs typeface="Cambria"/>
              </a:rPr>
              <a:t>*</a:t>
            </a:r>
            <a:r>
              <a:rPr sz="3000" b="0" spc="330" dirty="0">
                <a:solidFill>
                  <a:srgbClr val="3C2E12"/>
                </a:solidFill>
                <a:latin typeface="+mn-lt"/>
                <a:cs typeface="Cambria"/>
              </a:rPr>
              <a:t>О</a:t>
            </a:r>
            <a:r>
              <a:rPr sz="3000" b="0" spc="-95" dirty="0">
                <a:solidFill>
                  <a:srgbClr val="3C2E12"/>
                </a:solidFill>
                <a:latin typeface="+mn-lt"/>
                <a:cs typeface="Cambria"/>
              </a:rPr>
              <a:t>с</a:t>
            </a:r>
            <a:r>
              <a:rPr sz="3000" b="0" spc="-165" dirty="0">
                <a:solidFill>
                  <a:srgbClr val="3C2E12"/>
                </a:solidFill>
                <a:latin typeface="+mn-lt"/>
                <a:cs typeface="Cambria"/>
              </a:rPr>
              <a:t>о</a:t>
            </a:r>
            <a:r>
              <a:rPr sz="3000" b="0" spc="-275" dirty="0">
                <a:solidFill>
                  <a:srgbClr val="3C2E12"/>
                </a:solidFill>
                <a:latin typeface="+mn-lt"/>
                <a:cs typeface="Cambria"/>
              </a:rPr>
              <a:t>з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а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240" dirty="0">
                <a:solidFill>
                  <a:srgbClr val="3C2E12"/>
                </a:solidFill>
                <a:latin typeface="+mn-lt"/>
                <a:cs typeface="Cambria"/>
              </a:rPr>
              <a:t>е</a:t>
            </a:r>
            <a:r>
              <a:rPr sz="3000" b="0" spc="4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240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4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п</a:t>
            </a:r>
            <a:r>
              <a:rPr sz="3000" b="0" spc="-165" dirty="0">
                <a:solidFill>
                  <a:srgbClr val="3C2E12"/>
                </a:solidFill>
                <a:latin typeface="+mn-lt"/>
                <a:cs typeface="Cambria"/>
              </a:rPr>
              <a:t>о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340" dirty="0">
                <a:solidFill>
                  <a:srgbClr val="3C2E12"/>
                </a:solidFill>
                <a:latin typeface="+mn-lt"/>
                <a:cs typeface="Cambria"/>
              </a:rPr>
              <a:t>м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а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240" dirty="0">
                <a:solidFill>
                  <a:srgbClr val="3C2E12"/>
                </a:solidFill>
                <a:latin typeface="+mn-lt"/>
                <a:cs typeface="Cambria"/>
              </a:rPr>
              <a:t>е</a:t>
            </a:r>
            <a:r>
              <a:rPr sz="3000" b="0" dirty="0">
                <a:solidFill>
                  <a:srgbClr val="3C2E12"/>
                </a:solidFill>
                <a:latin typeface="+mn-lt"/>
                <a:cs typeface="Cambria"/>
              </a:rPr>
              <a:t>	</a:t>
            </a:r>
            <a:r>
              <a:rPr sz="3000" b="0" spc="-229" dirty="0">
                <a:solidFill>
                  <a:srgbClr val="3C2E12"/>
                </a:solidFill>
                <a:latin typeface="+mn-lt"/>
                <a:cs typeface="Cambria"/>
              </a:rPr>
              <a:t>г</a:t>
            </a:r>
            <a:r>
              <a:rPr sz="3000" b="0" spc="-330" dirty="0">
                <a:solidFill>
                  <a:srgbClr val="3C2E12"/>
                </a:solidFill>
                <a:latin typeface="+mn-lt"/>
                <a:cs typeface="Cambria"/>
              </a:rPr>
              <a:t>л</a:t>
            </a:r>
            <a:r>
              <a:rPr sz="3000" b="0" spc="-165" dirty="0">
                <a:solidFill>
                  <a:srgbClr val="3C2E12"/>
                </a:solidFill>
                <a:latin typeface="+mn-lt"/>
                <a:cs typeface="Cambria"/>
              </a:rPr>
              <a:t>о</a:t>
            </a:r>
            <a:r>
              <a:rPr sz="3000" b="0" spc="-210" dirty="0">
                <a:solidFill>
                  <a:srgbClr val="3C2E12"/>
                </a:solidFill>
                <a:latin typeface="+mn-lt"/>
                <a:cs typeface="Cambria"/>
              </a:rPr>
              <a:t>б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а</a:t>
            </a:r>
            <a:r>
              <a:rPr sz="3000" b="0" spc="-330" dirty="0">
                <a:solidFill>
                  <a:srgbClr val="3C2E12"/>
                </a:solidFill>
                <a:latin typeface="+mn-lt"/>
                <a:cs typeface="Cambria"/>
              </a:rPr>
              <a:t>л</a:t>
            </a:r>
            <a:r>
              <a:rPr sz="3000" b="0" spc="-320" dirty="0">
                <a:solidFill>
                  <a:srgbClr val="3C2E12"/>
                </a:solidFill>
                <a:latin typeface="+mn-lt"/>
                <a:cs typeface="Cambria"/>
              </a:rPr>
              <a:t>ь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345" dirty="0">
                <a:solidFill>
                  <a:srgbClr val="3C2E12"/>
                </a:solidFill>
                <a:latin typeface="+mn-lt"/>
                <a:cs typeface="Cambria"/>
              </a:rPr>
              <a:t>ы</a:t>
            </a:r>
            <a:r>
              <a:rPr sz="3000" b="0" spc="-85" dirty="0">
                <a:solidFill>
                  <a:srgbClr val="3C2E12"/>
                </a:solidFill>
                <a:latin typeface="+mn-lt"/>
                <a:cs typeface="Cambria"/>
              </a:rPr>
              <a:t>х  </a:t>
            </a:r>
            <a:r>
              <a:rPr sz="3000" b="0" spc="-229" dirty="0">
                <a:solidFill>
                  <a:srgbClr val="3C2E12"/>
                </a:solidFill>
                <a:latin typeface="+mn-lt"/>
                <a:cs typeface="Cambria"/>
              </a:rPr>
              <a:t>проблем</a:t>
            </a:r>
            <a:endParaRPr sz="3000" dirty="0">
              <a:latin typeface="+mn-lt"/>
              <a:cs typeface="Cambria"/>
            </a:endParaRPr>
          </a:p>
          <a:p>
            <a:pPr marL="150495" marR="278130" indent="-89535">
              <a:lnSpc>
                <a:spcPts val="3829"/>
              </a:lnSpc>
              <a:spcBef>
                <a:spcPts val="160"/>
              </a:spcBef>
              <a:tabLst>
                <a:tab pos="4147185" algn="l"/>
              </a:tabLst>
            </a:pPr>
            <a:r>
              <a:rPr sz="3000" b="0" spc="-130" dirty="0">
                <a:latin typeface="+mn-lt"/>
                <a:cs typeface="Cambria"/>
              </a:rPr>
              <a:t>*</a:t>
            </a:r>
            <a:r>
              <a:rPr sz="3000" b="0" spc="-130" dirty="0">
                <a:solidFill>
                  <a:srgbClr val="3C2E12"/>
                </a:solidFill>
                <a:latin typeface="+mn-lt"/>
                <a:cs typeface="Cambria"/>
              </a:rPr>
              <a:t>Осознание</a:t>
            </a:r>
            <a:r>
              <a:rPr sz="3000" b="0" spc="5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240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55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229" dirty="0">
                <a:solidFill>
                  <a:srgbClr val="3C2E12"/>
                </a:solidFill>
                <a:latin typeface="+mn-lt"/>
                <a:cs typeface="Cambria"/>
              </a:rPr>
              <a:t>понимание	культурного 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р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а</a:t>
            </a:r>
            <a:r>
              <a:rPr sz="3000" b="0" spc="-275" dirty="0">
                <a:solidFill>
                  <a:srgbClr val="3C2E12"/>
                </a:solidFill>
                <a:latin typeface="+mn-lt"/>
                <a:cs typeface="Cambria"/>
              </a:rPr>
              <a:t>з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165" dirty="0">
                <a:solidFill>
                  <a:srgbClr val="3C2E12"/>
                </a:solidFill>
                <a:latin typeface="+mn-lt"/>
                <a:cs typeface="Cambria"/>
              </a:rPr>
              <a:t>оо</a:t>
            </a:r>
            <a:r>
              <a:rPr sz="3000" b="0" spc="-210" dirty="0">
                <a:solidFill>
                  <a:srgbClr val="3C2E12"/>
                </a:solidFill>
                <a:latin typeface="+mn-lt"/>
                <a:cs typeface="Cambria"/>
              </a:rPr>
              <a:t>б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р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а</a:t>
            </a:r>
            <a:r>
              <a:rPr sz="3000" b="0" spc="-275" dirty="0">
                <a:solidFill>
                  <a:srgbClr val="3C2E12"/>
                </a:solidFill>
                <a:latin typeface="+mn-lt"/>
                <a:cs typeface="Cambria"/>
              </a:rPr>
              <a:t>з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335" dirty="0">
                <a:solidFill>
                  <a:srgbClr val="3C2E12"/>
                </a:solidFill>
                <a:latin typeface="+mn-lt"/>
                <a:cs typeface="Cambria"/>
              </a:rPr>
              <a:t>я</a:t>
            </a:r>
            <a:r>
              <a:rPr sz="3000" b="0" spc="50" dirty="0">
                <a:solidFill>
                  <a:srgbClr val="3C2E12"/>
                </a:solidFill>
                <a:latin typeface="+mn-lt"/>
                <a:cs typeface="Cambria"/>
              </a:rPr>
              <a:t>,</a:t>
            </a:r>
            <a:r>
              <a:rPr sz="3000" b="0" spc="4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340" dirty="0">
                <a:solidFill>
                  <a:srgbClr val="3C2E12"/>
                </a:solidFill>
                <a:latin typeface="+mn-lt"/>
                <a:cs typeface="Cambria"/>
              </a:rPr>
              <a:t>м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е</a:t>
            </a:r>
            <a:r>
              <a:rPr sz="3000" b="0" spc="-170" dirty="0">
                <a:solidFill>
                  <a:srgbClr val="3C2E12"/>
                </a:solidFill>
                <a:latin typeface="+mn-lt"/>
                <a:cs typeface="Cambria"/>
              </a:rPr>
              <a:t>ж</a:t>
            </a:r>
            <a:r>
              <a:rPr sz="3000" b="0" spc="-250" dirty="0">
                <a:solidFill>
                  <a:srgbClr val="3C2E12"/>
                </a:solidFill>
                <a:latin typeface="+mn-lt"/>
                <a:cs typeface="Cambria"/>
              </a:rPr>
              <a:t>к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у</a:t>
            </a:r>
            <a:r>
              <a:rPr sz="3000" b="0" spc="-330" dirty="0">
                <a:solidFill>
                  <a:srgbClr val="3C2E12"/>
                </a:solidFill>
                <a:latin typeface="+mn-lt"/>
                <a:cs typeface="Cambria"/>
              </a:rPr>
              <a:t>л</a:t>
            </a:r>
            <a:r>
              <a:rPr sz="3000" b="0" spc="-320" dirty="0">
                <a:solidFill>
                  <a:srgbClr val="3C2E12"/>
                </a:solidFill>
                <a:latin typeface="+mn-lt"/>
                <a:cs typeface="Cambria"/>
              </a:rPr>
              <a:t>ь</a:t>
            </a:r>
            <a:r>
              <a:rPr sz="3000" b="0" spc="-254" dirty="0">
                <a:solidFill>
                  <a:srgbClr val="3C2E12"/>
                </a:solidFill>
                <a:latin typeface="+mn-lt"/>
                <a:cs typeface="Cambria"/>
              </a:rPr>
              <a:t>т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у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р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345" dirty="0">
                <a:solidFill>
                  <a:srgbClr val="3C2E12"/>
                </a:solidFill>
                <a:latin typeface="+mn-lt"/>
                <a:cs typeface="Cambria"/>
              </a:rPr>
              <a:t>ы</a:t>
            </a:r>
            <a:r>
              <a:rPr sz="3000" b="0" spc="-135" dirty="0">
                <a:solidFill>
                  <a:srgbClr val="3C2E12"/>
                </a:solidFill>
                <a:latin typeface="+mn-lt"/>
                <a:cs typeface="Cambria"/>
              </a:rPr>
              <a:t>х</a:t>
            </a:r>
            <a:r>
              <a:rPr sz="3000" b="0" spc="4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р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а</a:t>
            </a:r>
            <a:r>
              <a:rPr sz="3000" b="0" spc="-275" dirty="0">
                <a:solidFill>
                  <a:srgbClr val="3C2E12"/>
                </a:solidFill>
                <a:latin typeface="+mn-lt"/>
                <a:cs typeface="Cambria"/>
              </a:rPr>
              <a:t>з</a:t>
            </a:r>
            <a:r>
              <a:rPr sz="3000" b="0" spc="-330" dirty="0">
                <a:solidFill>
                  <a:srgbClr val="3C2E12"/>
                </a:solidFill>
                <a:latin typeface="+mn-lt"/>
                <a:cs typeface="Cambria"/>
              </a:rPr>
              <a:t>л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320" dirty="0">
                <a:solidFill>
                  <a:srgbClr val="3C2E12"/>
                </a:solidFill>
                <a:latin typeface="+mn-lt"/>
                <a:cs typeface="Cambria"/>
              </a:rPr>
              <a:t>ч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240" dirty="0">
                <a:solidFill>
                  <a:srgbClr val="3C2E12"/>
                </a:solidFill>
                <a:latin typeface="+mn-lt"/>
                <a:cs typeface="Cambria"/>
              </a:rPr>
              <a:t>й</a:t>
            </a:r>
            <a:endParaRPr sz="3000" dirty="0">
              <a:latin typeface="+mn-lt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 dirty="0">
              <a:latin typeface="Cambria"/>
              <a:cs typeface="Cambria"/>
            </a:endParaRPr>
          </a:p>
          <a:p>
            <a:pPr marL="12700">
              <a:lnSpc>
                <a:spcPts val="3829"/>
              </a:lnSpc>
            </a:pPr>
            <a:r>
              <a:rPr spc="-10" dirty="0">
                <a:latin typeface="+mn-lt"/>
              </a:rPr>
              <a:t>УМЕНИЯ</a:t>
            </a:r>
          </a:p>
          <a:p>
            <a:pPr marL="107314">
              <a:lnSpc>
                <a:spcPts val="3835"/>
              </a:lnSpc>
            </a:pPr>
            <a:r>
              <a:rPr b="0" spc="-45" dirty="0">
                <a:solidFill>
                  <a:srgbClr val="FF1616"/>
                </a:solidFill>
                <a:latin typeface="+mn-lt"/>
              </a:rPr>
              <a:t>-</a:t>
            </a:r>
            <a:r>
              <a:rPr b="0" spc="40" dirty="0">
                <a:solidFill>
                  <a:srgbClr val="FF1616"/>
                </a:solidFill>
                <a:latin typeface="+mn-lt"/>
              </a:rPr>
              <a:t> </a:t>
            </a:r>
            <a:r>
              <a:rPr b="0" spc="-275" dirty="0">
                <a:solidFill>
                  <a:srgbClr val="FF1616"/>
                </a:solidFill>
                <a:latin typeface="+mn-lt"/>
              </a:rPr>
              <a:t>о</a:t>
            </a:r>
            <a:r>
              <a:rPr b="0" spc="-300" dirty="0">
                <a:solidFill>
                  <a:srgbClr val="FF1616"/>
                </a:solidFill>
                <a:latin typeface="+mn-lt"/>
              </a:rPr>
              <a:t>ц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е</a:t>
            </a:r>
            <a:r>
              <a:rPr b="0" spc="-295" dirty="0">
                <a:solidFill>
                  <a:srgbClr val="FF1616"/>
                </a:solidFill>
                <a:latin typeface="+mn-lt"/>
              </a:rPr>
              <a:t>н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и</a:t>
            </a:r>
            <a:r>
              <a:rPr b="0" spc="-350" dirty="0">
                <a:solidFill>
                  <a:srgbClr val="FF1616"/>
                </a:solidFill>
                <a:latin typeface="+mn-lt"/>
              </a:rPr>
              <a:t>в</a:t>
            </a:r>
            <a:r>
              <a:rPr b="0" spc="-375" dirty="0">
                <a:solidFill>
                  <a:srgbClr val="FF1616"/>
                </a:solidFill>
                <a:latin typeface="+mn-lt"/>
              </a:rPr>
              <a:t>а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е</a:t>
            </a:r>
            <a:r>
              <a:rPr b="0" spc="-315" dirty="0">
                <a:solidFill>
                  <a:srgbClr val="FF1616"/>
                </a:solidFill>
                <a:latin typeface="+mn-lt"/>
              </a:rPr>
              <a:t>т</a:t>
            </a:r>
            <a:r>
              <a:rPr b="0" spc="-165" dirty="0">
                <a:solidFill>
                  <a:srgbClr val="FF1616"/>
                </a:solidFill>
                <a:latin typeface="+mn-lt"/>
              </a:rPr>
              <a:t>с</a:t>
            </a:r>
            <a:r>
              <a:rPr b="0" spc="-459" dirty="0">
                <a:solidFill>
                  <a:srgbClr val="FF1616"/>
                </a:solidFill>
                <a:latin typeface="+mn-lt"/>
              </a:rPr>
              <a:t>я</a:t>
            </a:r>
            <a:r>
              <a:rPr b="0" spc="40" dirty="0">
                <a:solidFill>
                  <a:srgbClr val="FF1616"/>
                </a:solidFill>
                <a:latin typeface="+mn-lt"/>
              </a:rPr>
              <a:t> </a:t>
            </a:r>
            <a:r>
              <a:rPr b="0" spc="-325" dirty="0">
                <a:solidFill>
                  <a:srgbClr val="FF1616"/>
                </a:solidFill>
                <a:latin typeface="+mn-lt"/>
              </a:rPr>
              <a:t>(</a:t>
            </a:r>
            <a:r>
              <a:rPr b="0" spc="-315" dirty="0">
                <a:solidFill>
                  <a:srgbClr val="FF1616"/>
                </a:solidFill>
                <a:latin typeface="+mn-lt"/>
              </a:rPr>
              <a:t>т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е</a:t>
            </a:r>
            <a:r>
              <a:rPr b="0" spc="-165" dirty="0">
                <a:solidFill>
                  <a:srgbClr val="FF1616"/>
                </a:solidFill>
                <a:latin typeface="+mn-lt"/>
              </a:rPr>
              <a:t>с</a:t>
            </a:r>
            <a:r>
              <a:rPr b="0" spc="-315" dirty="0">
                <a:solidFill>
                  <a:srgbClr val="FF1616"/>
                </a:solidFill>
                <a:latin typeface="+mn-lt"/>
              </a:rPr>
              <a:t>т</a:t>
            </a:r>
            <a:r>
              <a:rPr b="0" spc="-320" dirty="0">
                <a:solidFill>
                  <a:srgbClr val="FF1616"/>
                </a:solidFill>
                <a:latin typeface="+mn-lt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4976495" algn="l"/>
              </a:tabLst>
            </a:pPr>
            <a:r>
              <a:rPr sz="3000" b="0" spc="-180" dirty="0">
                <a:latin typeface="+mn-lt"/>
                <a:cs typeface="Cambria"/>
              </a:rPr>
              <a:t>*</a:t>
            </a:r>
            <a:r>
              <a:rPr sz="3000" b="0" spc="-180" dirty="0">
                <a:solidFill>
                  <a:srgbClr val="3C2E12"/>
                </a:solidFill>
                <a:latin typeface="+mn-lt"/>
                <a:cs typeface="Cambria"/>
              </a:rPr>
              <a:t>Аналитическое</a:t>
            </a:r>
            <a:r>
              <a:rPr sz="3000" b="0" spc="5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240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5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критическое	</a:t>
            </a:r>
            <a:r>
              <a:rPr sz="3000" b="0" spc="-270" dirty="0">
                <a:solidFill>
                  <a:srgbClr val="3C2E12"/>
                </a:solidFill>
                <a:latin typeface="+mn-lt"/>
                <a:cs typeface="Cambria"/>
              </a:rPr>
              <a:t>мышление</a:t>
            </a:r>
            <a:endParaRPr sz="3000" dirty="0">
              <a:latin typeface="+mn-lt"/>
              <a:cs typeface="Cambria"/>
            </a:endParaRPr>
          </a:p>
          <a:p>
            <a:pPr marL="12700" marR="5080">
              <a:lnSpc>
                <a:spcPts val="3829"/>
              </a:lnSpc>
              <a:spcBef>
                <a:spcPts val="165"/>
              </a:spcBef>
              <a:tabLst>
                <a:tab pos="2369185" algn="l"/>
              </a:tabLst>
            </a:pPr>
            <a:r>
              <a:rPr sz="3000" b="0" spc="55" dirty="0">
                <a:latin typeface="+mn-lt"/>
                <a:cs typeface="Cambria"/>
              </a:rPr>
              <a:t>*</a:t>
            </a:r>
            <a:r>
              <a:rPr sz="3000" b="0" spc="310" dirty="0">
                <a:solidFill>
                  <a:srgbClr val="3C2E12"/>
                </a:solidFill>
                <a:latin typeface="+mn-lt"/>
                <a:cs typeface="Cambria"/>
              </a:rPr>
              <a:t>С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п</a:t>
            </a:r>
            <a:r>
              <a:rPr sz="3000" b="0" spc="-165" dirty="0">
                <a:solidFill>
                  <a:srgbClr val="3C2E12"/>
                </a:solidFill>
                <a:latin typeface="+mn-lt"/>
                <a:cs typeface="Cambria"/>
              </a:rPr>
              <a:t>о</a:t>
            </a:r>
            <a:r>
              <a:rPr sz="3000" b="0" spc="-95" dirty="0">
                <a:solidFill>
                  <a:srgbClr val="3C2E12"/>
                </a:solidFill>
                <a:latin typeface="+mn-lt"/>
                <a:cs typeface="Cambria"/>
              </a:rPr>
              <a:t>с</a:t>
            </a:r>
            <a:r>
              <a:rPr sz="3000" b="0" spc="-165" dirty="0">
                <a:solidFill>
                  <a:srgbClr val="3C2E12"/>
                </a:solidFill>
                <a:latin typeface="+mn-lt"/>
                <a:cs typeface="Cambria"/>
              </a:rPr>
              <a:t>о</a:t>
            </a:r>
            <a:r>
              <a:rPr sz="3000" b="0" spc="-210" dirty="0">
                <a:solidFill>
                  <a:srgbClr val="3C2E12"/>
                </a:solidFill>
                <a:latin typeface="+mn-lt"/>
                <a:cs typeface="Cambria"/>
              </a:rPr>
              <a:t>б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165" dirty="0">
                <a:solidFill>
                  <a:srgbClr val="3C2E12"/>
                </a:solidFill>
                <a:latin typeface="+mn-lt"/>
                <a:cs typeface="Cambria"/>
              </a:rPr>
              <a:t>о</a:t>
            </a:r>
            <a:r>
              <a:rPr sz="3000" b="0" spc="-95" dirty="0">
                <a:solidFill>
                  <a:srgbClr val="3C2E12"/>
                </a:solidFill>
                <a:latin typeface="+mn-lt"/>
                <a:cs typeface="Cambria"/>
              </a:rPr>
              <a:t>с</a:t>
            </a:r>
            <a:r>
              <a:rPr sz="3000" b="0" spc="-254" dirty="0">
                <a:solidFill>
                  <a:srgbClr val="3C2E12"/>
                </a:solidFill>
                <a:latin typeface="+mn-lt"/>
                <a:cs typeface="Cambria"/>
              </a:rPr>
              <a:t>т</a:t>
            </a:r>
            <a:r>
              <a:rPr sz="3000" b="0" spc="-315" dirty="0">
                <a:solidFill>
                  <a:srgbClr val="3C2E12"/>
                </a:solidFill>
                <a:latin typeface="+mn-lt"/>
                <a:cs typeface="Cambria"/>
              </a:rPr>
              <a:t>ь</a:t>
            </a:r>
            <a:r>
              <a:rPr sz="3000" b="0" dirty="0">
                <a:solidFill>
                  <a:srgbClr val="3C2E12"/>
                </a:solidFill>
                <a:latin typeface="+mn-lt"/>
                <a:cs typeface="Cambria"/>
              </a:rPr>
              <a:t>	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у</a:t>
            </a:r>
            <a:r>
              <a:rPr sz="3000" b="0" spc="-260" dirty="0">
                <a:solidFill>
                  <a:srgbClr val="3C2E12"/>
                </a:solidFill>
                <a:latin typeface="+mn-lt"/>
                <a:cs typeface="Cambria"/>
              </a:rPr>
              <a:t>в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а</a:t>
            </a:r>
            <a:r>
              <a:rPr sz="3000" b="0" spc="-170" dirty="0">
                <a:solidFill>
                  <a:srgbClr val="3C2E12"/>
                </a:solidFill>
                <a:latin typeface="+mn-lt"/>
                <a:cs typeface="Cambria"/>
              </a:rPr>
              <a:t>ж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254" dirty="0">
                <a:solidFill>
                  <a:srgbClr val="3C2E12"/>
                </a:solidFill>
                <a:latin typeface="+mn-lt"/>
                <a:cs typeface="Cambria"/>
              </a:rPr>
              <a:t>т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е</a:t>
            </a:r>
            <a:r>
              <a:rPr sz="3000" b="0" spc="-330" dirty="0">
                <a:solidFill>
                  <a:srgbClr val="3C2E12"/>
                </a:solidFill>
                <a:latin typeface="+mn-lt"/>
                <a:cs typeface="Cambria"/>
              </a:rPr>
              <a:t>л</a:t>
            </a:r>
            <a:r>
              <a:rPr sz="3000" b="0" spc="-320" dirty="0">
                <a:solidFill>
                  <a:srgbClr val="3C2E12"/>
                </a:solidFill>
                <a:latin typeface="+mn-lt"/>
                <a:cs typeface="Cambria"/>
              </a:rPr>
              <a:t>ь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о</a:t>
            </a:r>
            <a:r>
              <a:rPr sz="3000" b="0" spc="4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240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4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80" dirty="0">
                <a:solidFill>
                  <a:srgbClr val="3C2E12"/>
                </a:solidFill>
                <a:latin typeface="+mn-lt"/>
                <a:cs typeface="Cambria"/>
              </a:rPr>
              <a:t>э</a:t>
            </a:r>
            <a:r>
              <a:rPr sz="3000" b="0" spc="-150" dirty="0">
                <a:solidFill>
                  <a:srgbClr val="3C2E12"/>
                </a:solidFill>
                <a:latin typeface="+mn-lt"/>
                <a:cs typeface="Cambria"/>
              </a:rPr>
              <a:t>фф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е</a:t>
            </a:r>
            <a:r>
              <a:rPr sz="3000" b="0" spc="-250" dirty="0">
                <a:solidFill>
                  <a:srgbClr val="3C2E12"/>
                </a:solidFill>
                <a:latin typeface="+mn-lt"/>
                <a:cs typeface="Cambria"/>
              </a:rPr>
              <a:t>к</a:t>
            </a:r>
            <a:r>
              <a:rPr sz="3000" b="0" spc="-254" dirty="0">
                <a:solidFill>
                  <a:srgbClr val="3C2E12"/>
                </a:solidFill>
                <a:latin typeface="+mn-lt"/>
                <a:cs typeface="Cambria"/>
              </a:rPr>
              <a:t>т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260" dirty="0">
                <a:solidFill>
                  <a:srgbClr val="3C2E12"/>
                </a:solidFill>
                <a:latin typeface="+mn-lt"/>
                <a:cs typeface="Cambria"/>
              </a:rPr>
              <a:t>в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95" dirty="0">
                <a:solidFill>
                  <a:srgbClr val="3C2E12"/>
                </a:solidFill>
                <a:latin typeface="+mn-lt"/>
                <a:cs typeface="Cambria"/>
              </a:rPr>
              <a:t>о  </a:t>
            </a:r>
            <a:r>
              <a:rPr sz="3000" b="0" spc="-240" dirty="0">
                <a:solidFill>
                  <a:srgbClr val="3C2E12"/>
                </a:solidFill>
                <a:latin typeface="+mn-lt"/>
                <a:cs typeface="Cambria"/>
              </a:rPr>
              <a:t>взаимодействовать</a:t>
            </a:r>
            <a:endParaRPr sz="3000" dirty="0">
              <a:latin typeface="+mn-lt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3000" b="0" spc="-170" dirty="0">
                <a:latin typeface="+mn-lt"/>
                <a:cs typeface="Cambria"/>
              </a:rPr>
              <a:t>*</a:t>
            </a:r>
            <a:r>
              <a:rPr sz="3000" b="0" spc="-170" dirty="0">
                <a:solidFill>
                  <a:srgbClr val="3C2E12"/>
                </a:solidFill>
                <a:latin typeface="+mn-lt"/>
                <a:cs typeface="Cambria"/>
              </a:rPr>
              <a:t>Гибкость</a:t>
            </a:r>
            <a:endParaRPr sz="3000" dirty="0">
              <a:latin typeface="+mn-lt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00"/>
              </a:spcBef>
            </a:pPr>
            <a:r>
              <a:rPr spc="75" dirty="0">
                <a:latin typeface="+mn-lt"/>
              </a:rPr>
              <a:t>ОТНОШЕНИЕ</a:t>
            </a:r>
          </a:p>
          <a:p>
            <a:pPr marL="238760" indent="-226695">
              <a:lnSpc>
                <a:spcPts val="3835"/>
              </a:lnSpc>
              <a:buChar char="-"/>
              <a:tabLst>
                <a:tab pos="239395" algn="l"/>
              </a:tabLst>
            </a:pPr>
            <a:r>
              <a:rPr b="0" spc="-275" dirty="0">
                <a:solidFill>
                  <a:srgbClr val="FF1616"/>
                </a:solidFill>
                <a:latin typeface="+mn-lt"/>
              </a:rPr>
              <a:t>о</a:t>
            </a:r>
            <a:r>
              <a:rPr b="0" spc="-300" dirty="0">
                <a:solidFill>
                  <a:srgbClr val="FF1616"/>
                </a:solidFill>
                <a:latin typeface="+mn-lt"/>
              </a:rPr>
              <a:t>ц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е</a:t>
            </a:r>
            <a:r>
              <a:rPr b="0" spc="-295" dirty="0">
                <a:solidFill>
                  <a:srgbClr val="FF1616"/>
                </a:solidFill>
                <a:latin typeface="+mn-lt"/>
              </a:rPr>
              <a:t>н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и</a:t>
            </a:r>
            <a:r>
              <a:rPr b="0" spc="-350" dirty="0">
                <a:solidFill>
                  <a:srgbClr val="FF1616"/>
                </a:solidFill>
                <a:latin typeface="+mn-lt"/>
              </a:rPr>
              <a:t>в</a:t>
            </a:r>
            <a:r>
              <a:rPr b="0" spc="-375" dirty="0">
                <a:solidFill>
                  <a:srgbClr val="FF1616"/>
                </a:solidFill>
                <a:latin typeface="+mn-lt"/>
              </a:rPr>
              <a:t>а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е</a:t>
            </a:r>
            <a:r>
              <a:rPr b="0" spc="-315" dirty="0">
                <a:solidFill>
                  <a:srgbClr val="FF1616"/>
                </a:solidFill>
                <a:latin typeface="+mn-lt"/>
              </a:rPr>
              <a:t>т</a:t>
            </a:r>
            <a:r>
              <a:rPr b="0" spc="-165" dirty="0">
                <a:solidFill>
                  <a:srgbClr val="FF1616"/>
                </a:solidFill>
                <a:latin typeface="+mn-lt"/>
              </a:rPr>
              <a:t>с</a:t>
            </a:r>
            <a:r>
              <a:rPr b="0" spc="-459" dirty="0">
                <a:solidFill>
                  <a:srgbClr val="FF1616"/>
                </a:solidFill>
                <a:latin typeface="+mn-lt"/>
              </a:rPr>
              <a:t>я</a:t>
            </a:r>
            <a:r>
              <a:rPr b="0" spc="40" dirty="0">
                <a:solidFill>
                  <a:srgbClr val="FF1616"/>
                </a:solidFill>
                <a:latin typeface="+mn-lt"/>
              </a:rPr>
              <a:t> </a:t>
            </a:r>
            <a:r>
              <a:rPr b="0" spc="-325" dirty="0">
                <a:solidFill>
                  <a:srgbClr val="FF1616"/>
                </a:solidFill>
                <a:latin typeface="+mn-lt"/>
              </a:rPr>
              <a:t>(</a:t>
            </a:r>
            <a:r>
              <a:rPr b="0" spc="-375" dirty="0">
                <a:solidFill>
                  <a:srgbClr val="FF1616"/>
                </a:solidFill>
                <a:latin typeface="+mn-lt"/>
              </a:rPr>
              <a:t>а</a:t>
            </a:r>
            <a:r>
              <a:rPr b="0" spc="-295" dirty="0">
                <a:solidFill>
                  <a:srgbClr val="FF1616"/>
                </a:solidFill>
                <a:latin typeface="+mn-lt"/>
              </a:rPr>
              <a:t>н</a:t>
            </a:r>
            <a:r>
              <a:rPr b="0" spc="-390" dirty="0">
                <a:solidFill>
                  <a:srgbClr val="FF1616"/>
                </a:solidFill>
                <a:latin typeface="+mn-lt"/>
              </a:rPr>
              <a:t>к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е</a:t>
            </a:r>
            <a:r>
              <a:rPr b="0" spc="-315" dirty="0">
                <a:solidFill>
                  <a:srgbClr val="FF1616"/>
                </a:solidFill>
                <a:latin typeface="+mn-lt"/>
              </a:rPr>
              <a:t>т</a:t>
            </a:r>
            <a:r>
              <a:rPr b="0" spc="-375" dirty="0">
                <a:solidFill>
                  <a:srgbClr val="FF1616"/>
                </a:solidFill>
                <a:latin typeface="+mn-lt"/>
              </a:rPr>
              <a:t>а</a:t>
            </a:r>
            <a:r>
              <a:rPr b="0" spc="-320" dirty="0">
                <a:solidFill>
                  <a:srgbClr val="FF1616"/>
                </a:solidFill>
                <a:latin typeface="+mn-lt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3000" b="0" spc="55" dirty="0">
                <a:latin typeface="+mn-lt"/>
                <a:cs typeface="Cambria"/>
              </a:rPr>
              <a:t>*</a:t>
            </a:r>
            <a:r>
              <a:rPr sz="3000" b="0" spc="25" dirty="0">
                <a:solidFill>
                  <a:srgbClr val="3C2E12"/>
                </a:solidFill>
                <a:latin typeface="+mn-lt"/>
                <a:cs typeface="Cambria"/>
              </a:rPr>
              <a:t>У</a:t>
            </a:r>
            <a:r>
              <a:rPr sz="3000" b="0" spc="-260" dirty="0">
                <a:solidFill>
                  <a:srgbClr val="3C2E12"/>
                </a:solidFill>
                <a:latin typeface="+mn-lt"/>
                <a:cs typeface="Cambria"/>
              </a:rPr>
              <a:t>в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а</a:t>
            </a:r>
            <a:r>
              <a:rPr sz="3000" b="0" spc="-170" dirty="0">
                <a:solidFill>
                  <a:srgbClr val="3C2E12"/>
                </a:solidFill>
                <a:latin typeface="+mn-lt"/>
                <a:cs typeface="Cambria"/>
              </a:rPr>
              <a:t>ж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е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240" dirty="0">
                <a:solidFill>
                  <a:srgbClr val="3C2E12"/>
                </a:solidFill>
                <a:latin typeface="+mn-lt"/>
                <a:cs typeface="Cambria"/>
              </a:rPr>
              <a:t>е</a:t>
            </a:r>
            <a:r>
              <a:rPr sz="3000" b="0" spc="4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к</a:t>
            </a:r>
            <a:r>
              <a:rPr sz="3000" b="0" spc="4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265" dirty="0">
                <a:solidFill>
                  <a:srgbClr val="3C2E12"/>
                </a:solidFill>
                <a:latin typeface="+mn-lt"/>
                <a:cs typeface="Cambria"/>
              </a:rPr>
              <a:t>д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р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у</a:t>
            </a:r>
            <a:r>
              <a:rPr sz="3000" b="0" spc="-229" dirty="0">
                <a:solidFill>
                  <a:srgbClr val="3C2E12"/>
                </a:solidFill>
                <a:latin typeface="+mn-lt"/>
                <a:cs typeface="Cambria"/>
              </a:rPr>
              <a:t>г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335" dirty="0">
                <a:solidFill>
                  <a:srgbClr val="3C2E12"/>
                </a:solidFill>
                <a:latin typeface="+mn-lt"/>
                <a:cs typeface="Cambria"/>
              </a:rPr>
              <a:t>м</a:t>
            </a:r>
            <a:r>
              <a:rPr sz="3000" b="0" spc="4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250" dirty="0">
                <a:solidFill>
                  <a:srgbClr val="3C2E12"/>
                </a:solidFill>
                <a:latin typeface="+mn-lt"/>
                <a:cs typeface="Cambria"/>
              </a:rPr>
              <a:t>к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у</a:t>
            </a:r>
            <a:r>
              <a:rPr sz="3000" b="0" spc="-330" dirty="0">
                <a:solidFill>
                  <a:srgbClr val="3C2E12"/>
                </a:solidFill>
                <a:latin typeface="+mn-lt"/>
                <a:cs typeface="Cambria"/>
              </a:rPr>
              <a:t>л</a:t>
            </a:r>
            <a:r>
              <a:rPr sz="3000" b="0" spc="-320" dirty="0">
                <a:solidFill>
                  <a:srgbClr val="3C2E12"/>
                </a:solidFill>
                <a:latin typeface="+mn-lt"/>
                <a:cs typeface="Cambria"/>
              </a:rPr>
              <a:t>ь</a:t>
            </a:r>
            <a:r>
              <a:rPr sz="3000" b="0" spc="-254" dirty="0">
                <a:solidFill>
                  <a:srgbClr val="3C2E12"/>
                </a:solidFill>
                <a:latin typeface="+mn-lt"/>
                <a:cs typeface="Cambria"/>
              </a:rPr>
              <a:t>т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у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р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а</a:t>
            </a:r>
            <a:r>
              <a:rPr sz="3000" b="0" spc="-335" dirty="0">
                <a:solidFill>
                  <a:srgbClr val="3C2E12"/>
                </a:solidFill>
                <a:latin typeface="+mn-lt"/>
                <a:cs typeface="Cambria"/>
              </a:rPr>
              <a:t>м</a:t>
            </a:r>
            <a:endParaRPr sz="3000" dirty="0">
              <a:latin typeface="+mn-lt"/>
              <a:cs typeface="Cambria"/>
            </a:endParaRPr>
          </a:p>
          <a:p>
            <a:pPr marL="12700" marR="5080">
              <a:lnSpc>
                <a:spcPts val="3829"/>
              </a:lnSpc>
              <a:spcBef>
                <a:spcPts val="160"/>
              </a:spcBef>
              <a:tabLst>
                <a:tab pos="2511425" algn="l"/>
                <a:tab pos="5464810" algn="l"/>
              </a:tabLst>
            </a:pPr>
            <a:r>
              <a:rPr sz="3000" b="0" spc="55" dirty="0">
                <a:latin typeface="+mn-lt"/>
                <a:cs typeface="Cambria"/>
              </a:rPr>
              <a:t>*</a:t>
            </a:r>
            <a:r>
              <a:rPr sz="3000" b="0" spc="330" dirty="0">
                <a:solidFill>
                  <a:srgbClr val="3C2E12"/>
                </a:solidFill>
                <a:latin typeface="+mn-lt"/>
                <a:cs typeface="Cambria"/>
              </a:rPr>
              <a:t>О</a:t>
            </a:r>
            <a:r>
              <a:rPr sz="3000" b="0" spc="-254" dirty="0">
                <a:solidFill>
                  <a:srgbClr val="3C2E12"/>
                </a:solidFill>
                <a:latin typeface="+mn-lt"/>
                <a:cs typeface="Cambria"/>
              </a:rPr>
              <a:t>т</a:t>
            </a:r>
            <a:r>
              <a:rPr sz="3000" b="0" spc="-250" dirty="0">
                <a:solidFill>
                  <a:srgbClr val="3C2E12"/>
                </a:solidFill>
                <a:latin typeface="+mn-lt"/>
                <a:cs typeface="Cambria"/>
              </a:rPr>
              <a:t>к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р</a:t>
            </a:r>
            <a:r>
              <a:rPr sz="3000" b="0" spc="-345" dirty="0">
                <a:solidFill>
                  <a:srgbClr val="3C2E12"/>
                </a:solidFill>
                <a:latin typeface="+mn-lt"/>
                <a:cs typeface="Cambria"/>
              </a:rPr>
              <a:t>ы</a:t>
            </a:r>
            <a:r>
              <a:rPr sz="3000" b="0" spc="-254" dirty="0">
                <a:solidFill>
                  <a:srgbClr val="3C2E12"/>
                </a:solidFill>
                <a:latin typeface="+mn-lt"/>
                <a:cs typeface="Cambria"/>
              </a:rPr>
              <a:t>т</a:t>
            </a:r>
            <a:r>
              <a:rPr sz="3000" b="0" spc="-165" dirty="0">
                <a:solidFill>
                  <a:srgbClr val="3C2E12"/>
                </a:solidFill>
                <a:latin typeface="+mn-lt"/>
                <a:cs typeface="Cambria"/>
              </a:rPr>
              <a:t>о</a:t>
            </a:r>
            <a:r>
              <a:rPr sz="3000" b="0" spc="-95" dirty="0">
                <a:solidFill>
                  <a:srgbClr val="3C2E12"/>
                </a:solidFill>
                <a:latin typeface="+mn-lt"/>
                <a:cs typeface="Cambria"/>
              </a:rPr>
              <a:t>с</a:t>
            </a:r>
            <a:r>
              <a:rPr sz="3000" b="0" spc="-254" dirty="0">
                <a:solidFill>
                  <a:srgbClr val="3C2E12"/>
                </a:solidFill>
                <a:latin typeface="+mn-lt"/>
                <a:cs typeface="Cambria"/>
              </a:rPr>
              <a:t>т</a:t>
            </a:r>
            <a:r>
              <a:rPr sz="3000" b="0" spc="-315" dirty="0">
                <a:solidFill>
                  <a:srgbClr val="3C2E12"/>
                </a:solidFill>
                <a:latin typeface="+mn-lt"/>
                <a:cs typeface="Cambria"/>
              </a:rPr>
              <a:t>ь</a:t>
            </a:r>
            <a:r>
              <a:rPr sz="3000" b="0" spc="4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к</a:t>
            </a:r>
            <a:r>
              <a:rPr sz="3000" b="0" dirty="0">
                <a:solidFill>
                  <a:srgbClr val="3C2E12"/>
                </a:solidFill>
                <a:latin typeface="+mn-lt"/>
                <a:cs typeface="Cambria"/>
              </a:rPr>
              <a:t>	</a:t>
            </a:r>
            <a:r>
              <a:rPr sz="3000" b="0" spc="-260" dirty="0">
                <a:solidFill>
                  <a:srgbClr val="3C2E12"/>
                </a:solidFill>
                <a:latin typeface="+mn-lt"/>
                <a:cs typeface="Cambria"/>
              </a:rPr>
              <a:t>в</a:t>
            </a:r>
            <a:r>
              <a:rPr sz="3000" b="0" spc="-275" dirty="0">
                <a:solidFill>
                  <a:srgbClr val="3C2E12"/>
                </a:solidFill>
                <a:latin typeface="+mn-lt"/>
                <a:cs typeface="Cambria"/>
              </a:rPr>
              <a:t>з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а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340" dirty="0">
                <a:solidFill>
                  <a:srgbClr val="3C2E12"/>
                </a:solidFill>
                <a:latin typeface="+mn-lt"/>
                <a:cs typeface="Cambria"/>
              </a:rPr>
              <a:t>м</a:t>
            </a:r>
            <a:r>
              <a:rPr sz="3000" b="0" spc="-165" dirty="0">
                <a:solidFill>
                  <a:srgbClr val="3C2E12"/>
                </a:solidFill>
                <a:latin typeface="+mn-lt"/>
                <a:cs typeface="Cambria"/>
              </a:rPr>
              <a:t>о</a:t>
            </a:r>
            <a:r>
              <a:rPr sz="3000" b="0" spc="-265" dirty="0">
                <a:solidFill>
                  <a:srgbClr val="3C2E12"/>
                </a:solidFill>
                <a:latin typeface="+mn-lt"/>
                <a:cs typeface="Cambria"/>
              </a:rPr>
              <a:t>д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ей</a:t>
            </a:r>
            <a:r>
              <a:rPr sz="3000" b="0" spc="-95" dirty="0">
                <a:solidFill>
                  <a:srgbClr val="3C2E12"/>
                </a:solidFill>
                <a:latin typeface="+mn-lt"/>
                <a:cs typeface="Cambria"/>
              </a:rPr>
              <a:t>с</a:t>
            </a:r>
            <a:r>
              <a:rPr sz="3000" b="0" spc="-254" dirty="0">
                <a:solidFill>
                  <a:srgbClr val="3C2E12"/>
                </a:solidFill>
                <a:latin typeface="+mn-lt"/>
                <a:cs typeface="Cambria"/>
              </a:rPr>
              <a:t>т</a:t>
            </a:r>
            <a:r>
              <a:rPr sz="3000" b="0" spc="-260" dirty="0">
                <a:solidFill>
                  <a:srgbClr val="3C2E12"/>
                </a:solidFill>
                <a:latin typeface="+mn-lt"/>
                <a:cs typeface="Cambria"/>
              </a:rPr>
              <a:t>в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254" dirty="0">
                <a:solidFill>
                  <a:srgbClr val="3C2E12"/>
                </a:solidFill>
                <a:latin typeface="+mn-lt"/>
                <a:cs typeface="Cambria"/>
              </a:rPr>
              <a:t>ю</a:t>
            </a:r>
            <a:r>
              <a:rPr sz="3000" b="0" spc="4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90" dirty="0">
                <a:solidFill>
                  <a:srgbClr val="3C2E12"/>
                </a:solidFill>
                <a:latin typeface="+mn-lt"/>
                <a:cs typeface="Cambria"/>
              </a:rPr>
              <a:t>с</a:t>
            </a:r>
            <a:r>
              <a:rPr sz="3000" b="0" dirty="0">
                <a:solidFill>
                  <a:srgbClr val="3C2E12"/>
                </a:solidFill>
                <a:latin typeface="+mn-lt"/>
                <a:cs typeface="Cambria"/>
              </a:rPr>
              <a:t>	</a:t>
            </a:r>
            <a:r>
              <a:rPr sz="3000" b="0" spc="-265" dirty="0">
                <a:solidFill>
                  <a:srgbClr val="3C2E12"/>
                </a:solidFill>
                <a:latin typeface="+mn-lt"/>
                <a:cs typeface="Cambria"/>
              </a:rPr>
              <a:t>д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р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у</a:t>
            </a:r>
            <a:r>
              <a:rPr sz="3000" b="0" spc="-229" dirty="0">
                <a:solidFill>
                  <a:srgbClr val="3C2E12"/>
                </a:solidFill>
                <a:latin typeface="+mn-lt"/>
                <a:cs typeface="Cambria"/>
              </a:rPr>
              <a:t>г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340" dirty="0">
                <a:solidFill>
                  <a:srgbClr val="3C2E12"/>
                </a:solidFill>
                <a:latin typeface="+mn-lt"/>
                <a:cs typeface="Cambria"/>
              </a:rPr>
              <a:t>м</a:t>
            </a:r>
            <a:r>
              <a:rPr sz="3000" b="0" spc="-140" dirty="0">
                <a:solidFill>
                  <a:srgbClr val="3C2E12"/>
                </a:solidFill>
                <a:latin typeface="+mn-lt"/>
                <a:cs typeface="Cambria"/>
              </a:rPr>
              <a:t>и  </a:t>
            </a:r>
            <a:r>
              <a:rPr sz="3000" b="0" spc="-254" dirty="0">
                <a:solidFill>
                  <a:srgbClr val="3C2E12"/>
                </a:solidFill>
                <a:latin typeface="+mn-lt"/>
                <a:cs typeface="Cambria"/>
              </a:rPr>
              <a:t>культурами</a:t>
            </a:r>
            <a:endParaRPr sz="3000" dirty="0">
              <a:latin typeface="+mn-lt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3129915" algn="l"/>
              </a:tabLst>
            </a:pPr>
            <a:r>
              <a:rPr sz="3000" b="0" spc="-95" dirty="0">
                <a:latin typeface="+mn-lt"/>
                <a:cs typeface="Cambria"/>
              </a:rPr>
              <a:t>*</a:t>
            </a:r>
            <a:r>
              <a:rPr sz="3000" b="0" spc="-95" dirty="0">
                <a:solidFill>
                  <a:srgbClr val="3C2E12"/>
                </a:solidFill>
                <a:latin typeface="+mn-lt"/>
                <a:cs typeface="Cambria"/>
              </a:rPr>
              <a:t>Широта</a:t>
            </a:r>
            <a:r>
              <a:rPr sz="3000" b="0" spc="45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229" dirty="0">
                <a:solidFill>
                  <a:srgbClr val="3C2E12"/>
                </a:solidFill>
                <a:latin typeface="+mn-lt"/>
                <a:cs typeface="Cambria"/>
              </a:rPr>
              <a:t>взглядов,	</a:t>
            </a:r>
            <a:r>
              <a:rPr sz="3000" b="0" spc="-200" dirty="0">
                <a:solidFill>
                  <a:srgbClr val="3C2E12"/>
                </a:solidFill>
                <a:latin typeface="+mn-lt"/>
                <a:cs typeface="Cambria"/>
              </a:rPr>
              <a:t>кругозор</a:t>
            </a:r>
            <a:endParaRPr sz="3000" dirty="0">
              <a:latin typeface="+mn-lt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0" spc="-175" dirty="0">
                <a:latin typeface="+mn-lt"/>
                <a:cs typeface="Cambria"/>
              </a:rPr>
              <a:t>*</a:t>
            </a:r>
            <a:r>
              <a:rPr sz="3000" b="0" spc="-175" dirty="0">
                <a:solidFill>
                  <a:srgbClr val="3C2E12"/>
                </a:solidFill>
                <a:latin typeface="+mn-lt"/>
                <a:cs typeface="Cambria"/>
              </a:rPr>
              <a:t>Ответственность</a:t>
            </a:r>
            <a:endParaRPr sz="3000" dirty="0">
              <a:latin typeface="+mn-lt"/>
              <a:cs typeface="Cambria"/>
            </a:endParaRPr>
          </a:p>
          <a:p>
            <a:pPr marL="12700">
              <a:lnSpc>
                <a:spcPts val="3829"/>
              </a:lnSpc>
              <a:spcBef>
                <a:spcPts val="2380"/>
              </a:spcBef>
            </a:pPr>
            <a:r>
              <a:rPr spc="100" dirty="0">
                <a:latin typeface="+mn-lt"/>
              </a:rPr>
              <a:t>ЦЕННОСТИ</a:t>
            </a:r>
          </a:p>
          <a:p>
            <a:pPr marL="238760" indent="-226695">
              <a:lnSpc>
                <a:spcPts val="3835"/>
              </a:lnSpc>
              <a:buChar char="-"/>
              <a:tabLst>
                <a:tab pos="239395" algn="l"/>
              </a:tabLst>
            </a:pPr>
            <a:r>
              <a:rPr b="0" spc="-295" dirty="0">
                <a:solidFill>
                  <a:srgbClr val="FF1616"/>
                </a:solidFill>
                <a:latin typeface="+mn-lt"/>
              </a:rPr>
              <a:t>н</a:t>
            </a:r>
            <a:r>
              <a:rPr b="0" spc="-375" dirty="0">
                <a:solidFill>
                  <a:srgbClr val="FF1616"/>
                </a:solidFill>
                <a:latin typeface="+mn-lt"/>
              </a:rPr>
              <a:t>е</a:t>
            </a:r>
            <a:r>
              <a:rPr b="0" spc="40" dirty="0">
                <a:solidFill>
                  <a:srgbClr val="FF1616"/>
                </a:solidFill>
                <a:latin typeface="+mn-lt"/>
              </a:rPr>
              <a:t> </a:t>
            </a:r>
            <a:r>
              <a:rPr b="0" spc="-275" dirty="0">
                <a:solidFill>
                  <a:srgbClr val="FF1616"/>
                </a:solidFill>
                <a:latin typeface="+mn-lt"/>
              </a:rPr>
              <a:t>о</a:t>
            </a:r>
            <a:r>
              <a:rPr b="0" spc="-300" dirty="0">
                <a:solidFill>
                  <a:srgbClr val="FF1616"/>
                </a:solidFill>
                <a:latin typeface="+mn-lt"/>
              </a:rPr>
              <a:t>ц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е</a:t>
            </a:r>
            <a:r>
              <a:rPr b="0" spc="-295" dirty="0">
                <a:solidFill>
                  <a:srgbClr val="FF1616"/>
                </a:solidFill>
                <a:latin typeface="+mn-lt"/>
              </a:rPr>
              <a:t>н</a:t>
            </a:r>
            <a:r>
              <a:rPr b="0" spc="-380" dirty="0">
                <a:solidFill>
                  <a:srgbClr val="FF1616"/>
                </a:solidFill>
                <a:latin typeface="+mn-lt"/>
              </a:rPr>
              <a:t>и</a:t>
            </a:r>
            <a:r>
              <a:rPr b="0" spc="-350" dirty="0">
                <a:solidFill>
                  <a:srgbClr val="FF1616"/>
                </a:solidFill>
                <a:latin typeface="+mn-lt"/>
              </a:rPr>
              <a:t>в</a:t>
            </a:r>
            <a:r>
              <a:rPr b="0" spc="-375" dirty="0">
                <a:solidFill>
                  <a:srgbClr val="FF1616"/>
                </a:solidFill>
                <a:latin typeface="+mn-lt"/>
              </a:rPr>
              <a:t>а</a:t>
            </a:r>
            <a:r>
              <a:rPr b="0" spc="-290" dirty="0">
                <a:solidFill>
                  <a:srgbClr val="FF1616"/>
                </a:solidFill>
                <a:latin typeface="+mn-lt"/>
              </a:rPr>
              <a:t>ю</a:t>
            </a:r>
            <a:r>
              <a:rPr b="0" spc="-315" dirty="0">
                <a:solidFill>
                  <a:srgbClr val="FF1616"/>
                </a:solidFill>
                <a:latin typeface="+mn-lt"/>
              </a:rPr>
              <a:t>т</a:t>
            </a:r>
            <a:r>
              <a:rPr b="0" spc="-165" dirty="0">
                <a:solidFill>
                  <a:srgbClr val="FF1616"/>
                </a:solidFill>
                <a:latin typeface="+mn-lt"/>
              </a:rPr>
              <a:t>с</a:t>
            </a:r>
            <a:r>
              <a:rPr b="0" spc="-459" dirty="0">
                <a:solidFill>
                  <a:srgbClr val="FF1616"/>
                </a:solidFill>
                <a:latin typeface="+mn-lt"/>
              </a:rPr>
              <a:t>я</a:t>
            </a: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3000" b="0" spc="-195" dirty="0">
                <a:latin typeface="+mn-lt"/>
                <a:cs typeface="Cambria"/>
              </a:rPr>
              <a:t>*</a:t>
            </a:r>
            <a:r>
              <a:rPr sz="3000" b="0" spc="-195" dirty="0">
                <a:solidFill>
                  <a:srgbClr val="3C2E12"/>
                </a:solidFill>
                <a:latin typeface="+mn-lt"/>
                <a:cs typeface="Cambria"/>
              </a:rPr>
              <a:t>Человеческое</a:t>
            </a:r>
            <a:r>
              <a:rPr sz="3000" b="0" spc="35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200" dirty="0">
                <a:solidFill>
                  <a:srgbClr val="3C2E12"/>
                </a:solidFill>
                <a:latin typeface="+mn-lt"/>
                <a:cs typeface="Cambria"/>
              </a:rPr>
              <a:t>достоинство</a:t>
            </a:r>
            <a:endParaRPr sz="3000" dirty="0">
              <a:latin typeface="+mn-lt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0" spc="55" dirty="0">
                <a:latin typeface="+mn-lt"/>
                <a:cs typeface="Cambria"/>
              </a:rPr>
              <a:t>*</a:t>
            </a:r>
            <a:r>
              <a:rPr sz="3000" b="0" spc="15" dirty="0">
                <a:solidFill>
                  <a:srgbClr val="3C2E12"/>
                </a:solidFill>
                <a:latin typeface="+mn-lt"/>
                <a:cs typeface="Cambria"/>
              </a:rPr>
              <a:t>К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у</a:t>
            </a:r>
            <a:r>
              <a:rPr sz="3000" b="0" spc="-330" dirty="0">
                <a:solidFill>
                  <a:srgbClr val="3C2E12"/>
                </a:solidFill>
                <a:latin typeface="+mn-lt"/>
                <a:cs typeface="Cambria"/>
              </a:rPr>
              <a:t>л</a:t>
            </a:r>
            <a:r>
              <a:rPr sz="3000" b="0" spc="-320" dirty="0">
                <a:solidFill>
                  <a:srgbClr val="3C2E12"/>
                </a:solidFill>
                <a:latin typeface="+mn-lt"/>
                <a:cs typeface="Cambria"/>
              </a:rPr>
              <a:t>ь</a:t>
            </a:r>
            <a:r>
              <a:rPr sz="3000" b="0" spc="-254" dirty="0">
                <a:solidFill>
                  <a:srgbClr val="3C2E12"/>
                </a:solidFill>
                <a:latin typeface="+mn-lt"/>
                <a:cs typeface="Cambria"/>
              </a:rPr>
              <a:t>т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у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р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165" dirty="0">
                <a:solidFill>
                  <a:srgbClr val="3C2E12"/>
                </a:solidFill>
                <a:latin typeface="+mn-lt"/>
                <a:cs typeface="Cambria"/>
              </a:rPr>
              <a:t>о</a:t>
            </a:r>
            <a:r>
              <a:rPr sz="3000" b="0" spc="-240" dirty="0">
                <a:solidFill>
                  <a:srgbClr val="3C2E12"/>
                </a:solidFill>
                <a:latin typeface="+mn-lt"/>
                <a:cs typeface="Cambria"/>
              </a:rPr>
              <a:t>е</a:t>
            </a:r>
            <a:r>
              <a:rPr sz="3000" b="0" spc="40" dirty="0">
                <a:solidFill>
                  <a:srgbClr val="3C2E12"/>
                </a:solidFill>
                <a:latin typeface="+mn-lt"/>
                <a:cs typeface="Cambria"/>
              </a:rPr>
              <a:t> 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р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а</a:t>
            </a:r>
            <a:r>
              <a:rPr sz="3000" b="0" spc="-275" dirty="0">
                <a:solidFill>
                  <a:srgbClr val="3C2E12"/>
                </a:solidFill>
                <a:latin typeface="+mn-lt"/>
                <a:cs typeface="Cambria"/>
              </a:rPr>
              <a:t>з</a:t>
            </a:r>
            <a:r>
              <a:rPr sz="3000" b="0" spc="-225" dirty="0">
                <a:solidFill>
                  <a:srgbClr val="3C2E12"/>
                </a:solidFill>
                <a:latin typeface="+mn-lt"/>
                <a:cs typeface="Cambria"/>
              </a:rPr>
              <a:t>н</a:t>
            </a:r>
            <a:r>
              <a:rPr sz="3000" b="0" spc="-165" dirty="0">
                <a:solidFill>
                  <a:srgbClr val="3C2E12"/>
                </a:solidFill>
                <a:latin typeface="+mn-lt"/>
                <a:cs typeface="Cambria"/>
              </a:rPr>
              <a:t>оо</a:t>
            </a:r>
            <a:r>
              <a:rPr sz="3000" b="0" spc="-210" dirty="0">
                <a:solidFill>
                  <a:srgbClr val="3C2E12"/>
                </a:solidFill>
                <a:latin typeface="+mn-lt"/>
                <a:cs typeface="Cambria"/>
              </a:rPr>
              <a:t>б</a:t>
            </a:r>
            <a:r>
              <a:rPr sz="3000" b="0" spc="-160" dirty="0">
                <a:solidFill>
                  <a:srgbClr val="3C2E12"/>
                </a:solidFill>
                <a:latin typeface="+mn-lt"/>
                <a:cs typeface="Cambria"/>
              </a:rPr>
              <a:t>р</a:t>
            </a:r>
            <a:r>
              <a:rPr sz="3000" b="0" spc="-215" dirty="0">
                <a:solidFill>
                  <a:srgbClr val="3C2E12"/>
                </a:solidFill>
                <a:latin typeface="+mn-lt"/>
                <a:cs typeface="Cambria"/>
              </a:rPr>
              <a:t>а</a:t>
            </a:r>
            <a:r>
              <a:rPr sz="3000" b="0" spc="-275" dirty="0">
                <a:solidFill>
                  <a:srgbClr val="3C2E12"/>
                </a:solidFill>
                <a:latin typeface="+mn-lt"/>
                <a:cs typeface="Cambria"/>
              </a:rPr>
              <a:t>з</a:t>
            </a:r>
            <a:r>
              <a:rPr sz="3000" b="0" spc="-245" dirty="0">
                <a:solidFill>
                  <a:srgbClr val="3C2E12"/>
                </a:solidFill>
                <a:latin typeface="+mn-lt"/>
                <a:cs typeface="Cambria"/>
              </a:rPr>
              <a:t>и</a:t>
            </a:r>
            <a:r>
              <a:rPr sz="3000" b="0" spc="-240" dirty="0">
                <a:solidFill>
                  <a:srgbClr val="3C2E12"/>
                </a:solidFill>
                <a:latin typeface="+mn-lt"/>
                <a:cs typeface="Cambria"/>
              </a:rPr>
              <a:t>е</a:t>
            </a:r>
            <a:endParaRPr sz="3000" dirty="0">
              <a:latin typeface="+mn-lt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2860196"/>
            <a:ext cx="14964410" cy="0"/>
          </a:xfrm>
          <a:custGeom>
            <a:avLst/>
            <a:gdLst/>
            <a:ahLst/>
            <a:cxnLst/>
            <a:rect l="l" t="t" r="r" b="b"/>
            <a:pathLst>
              <a:path w="14964410">
                <a:moveTo>
                  <a:pt x="0" y="0"/>
                </a:moveTo>
                <a:lnTo>
                  <a:pt x="14963789" y="0"/>
                </a:lnTo>
              </a:path>
            </a:pathLst>
          </a:custGeom>
          <a:ln w="9524">
            <a:solidFill>
              <a:srgbClr val="988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657763" y="3295774"/>
            <a:ext cx="616585" cy="723900"/>
            <a:chOff x="9657763" y="3295774"/>
            <a:chExt cx="616585" cy="723900"/>
          </a:xfrm>
        </p:grpSpPr>
        <p:sp>
          <p:nvSpPr>
            <p:cNvPr id="7" name="object 7"/>
            <p:cNvSpPr/>
            <p:nvPr/>
          </p:nvSpPr>
          <p:spPr>
            <a:xfrm>
              <a:off x="9657753" y="3295776"/>
              <a:ext cx="532130" cy="720090"/>
            </a:xfrm>
            <a:custGeom>
              <a:avLst/>
              <a:gdLst/>
              <a:ahLst/>
              <a:cxnLst/>
              <a:rect l="l" t="t" r="r" b="b"/>
              <a:pathLst>
                <a:path w="532129" h="720089">
                  <a:moveTo>
                    <a:pt x="155473" y="189763"/>
                  </a:moveTo>
                  <a:lnTo>
                    <a:pt x="97193" y="204825"/>
                  </a:lnTo>
                  <a:lnTo>
                    <a:pt x="49237" y="238175"/>
                  </a:lnTo>
                  <a:lnTo>
                    <a:pt x="13220" y="291211"/>
                  </a:lnTo>
                  <a:lnTo>
                    <a:pt x="0" y="356158"/>
                  </a:lnTo>
                  <a:lnTo>
                    <a:pt x="0" y="391363"/>
                  </a:lnTo>
                  <a:lnTo>
                    <a:pt x="25222" y="391363"/>
                  </a:lnTo>
                  <a:lnTo>
                    <a:pt x="25222" y="356158"/>
                  </a:lnTo>
                  <a:lnTo>
                    <a:pt x="28130" y="327571"/>
                  </a:lnTo>
                  <a:lnTo>
                    <a:pt x="49618" y="276885"/>
                  </a:lnTo>
                  <a:lnTo>
                    <a:pt x="85775" y="240220"/>
                  </a:lnTo>
                  <a:lnTo>
                    <a:pt x="130365" y="219329"/>
                  </a:lnTo>
                  <a:lnTo>
                    <a:pt x="155460" y="214884"/>
                  </a:lnTo>
                  <a:lnTo>
                    <a:pt x="155473" y="189763"/>
                  </a:lnTo>
                  <a:close/>
                </a:path>
                <a:path w="532129" h="720089">
                  <a:moveTo>
                    <a:pt x="336156" y="416407"/>
                  </a:moveTo>
                  <a:lnTo>
                    <a:pt x="310934" y="416407"/>
                  </a:lnTo>
                  <a:lnTo>
                    <a:pt x="310934" y="552716"/>
                  </a:lnTo>
                  <a:lnTo>
                    <a:pt x="308038" y="581317"/>
                  </a:lnTo>
                  <a:lnTo>
                    <a:pt x="286550" y="632002"/>
                  </a:lnTo>
                  <a:lnTo>
                    <a:pt x="247942" y="670331"/>
                  </a:lnTo>
                  <a:lnTo>
                    <a:pt x="196888" y="691667"/>
                  </a:lnTo>
                  <a:lnTo>
                    <a:pt x="168084" y="694550"/>
                  </a:lnTo>
                  <a:lnTo>
                    <a:pt x="139280" y="691667"/>
                  </a:lnTo>
                  <a:lnTo>
                    <a:pt x="88226" y="670331"/>
                  </a:lnTo>
                  <a:lnTo>
                    <a:pt x="49618" y="632002"/>
                  </a:lnTo>
                  <a:lnTo>
                    <a:pt x="28130" y="581317"/>
                  </a:lnTo>
                  <a:lnTo>
                    <a:pt x="25222" y="552716"/>
                  </a:lnTo>
                  <a:lnTo>
                    <a:pt x="25222" y="416407"/>
                  </a:lnTo>
                  <a:lnTo>
                    <a:pt x="0" y="416407"/>
                  </a:lnTo>
                  <a:lnTo>
                    <a:pt x="0" y="552716"/>
                  </a:lnTo>
                  <a:lnTo>
                    <a:pt x="3416" y="586333"/>
                  </a:lnTo>
                  <a:lnTo>
                    <a:pt x="28714" y="646023"/>
                  </a:lnTo>
                  <a:lnTo>
                    <a:pt x="74091" y="691083"/>
                  </a:lnTo>
                  <a:lnTo>
                    <a:pt x="134200" y="716191"/>
                  </a:lnTo>
                  <a:lnTo>
                    <a:pt x="168059" y="719594"/>
                  </a:lnTo>
                  <a:lnTo>
                    <a:pt x="201942" y="716203"/>
                  </a:lnTo>
                  <a:lnTo>
                    <a:pt x="233502" y="706475"/>
                  </a:lnTo>
                  <a:lnTo>
                    <a:pt x="255625" y="694550"/>
                  </a:lnTo>
                  <a:lnTo>
                    <a:pt x="262064" y="691083"/>
                  </a:lnTo>
                  <a:lnTo>
                    <a:pt x="307441" y="646023"/>
                  </a:lnTo>
                  <a:lnTo>
                    <a:pt x="332740" y="586333"/>
                  </a:lnTo>
                  <a:lnTo>
                    <a:pt x="336156" y="552716"/>
                  </a:lnTo>
                  <a:lnTo>
                    <a:pt x="336156" y="416407"/>
                  </a:lnTo>
                  <a:close/>
                </a:path>
                <a:path w="532129" h="720089">
                  <a:moveTo>
                    <a:pt x="532015" y="158381"/>
                  </a:moveTo>
                  <a:lnTo>
                    <a:pt x="519303" y="97028"/>
                  </a:lnTo>
                  <a:lnTo>
                    <a:pt x="484708" y="46659"/>
                  </a:lnTo>
                  <a:lnTo>
                    <a:pt x="433425" y="12573"/>
                  </a:lnTo>
                  <a:lnTo>
                    <a:pt x="370624" y="0"/>
                  </a:lnTo>
                  <a:lnTo>
                    <a:pt x="316877" y="0"/>
                  </a:lnTo>
                  <a:lnTo>
                    <a:pt x="254050" y="12598"/>
                  </a:lnTo>
                  <a:lnTo>
                    <a:pt x="202742" y="46939"/>
                  </a:lnTo>
                  <a:lnTo>
                    <a:pt x="168160" y="97878"/>
                  </a:lnTo>
                  <a:lnTo>
                    <a:pt x="163893" y="111531"/>
                  </a:lnTo>
                  <a:lnTo>
                    <a:pt x="163893" y="214337"/>
                  </a:lnTo>
                  <a:lnTo>
                    <a:pt x="159626" y="214528"/>
                  </a:lnTo>
                  <a:lnTo>
                    <a:pt x="163830" y="214337"/>
                  </a:lnTo>
                  <a:lnTo>
                    <a:pt x="163893" y="111531"/>
                  </a:lnTo>
                  <a:lnTo>
                    <a:pt x="158750" y="127965"/>
                  </a:lnTo>
                  <a:lnTo>
                    <a:pt x="155473" y="160261"/>
                  </a:lnTo>
                  <a:lnTo>
                    <a:pt x="155473" y="189763"/>
                  </a:lnTo>
                  <a:lnTo>
                    <a:pt x="159600" y="189458"/>
                  </a:lnTo>
                  <a:lnTo>
                    <a:pt x="163766" y="189293"/>
                  </a:lnTo>
                  <a:lnTo>
                    <a:pt x="159639" y="189458"/>
                  </a:lnTo>
                  <a:lnTo>
                    <a:pt x="155473" y="189763"/>
                  </a:lnTo>
                  <a:lnTo>
                    <a:pt x="155473" y="214884"/>
                  </a:lnTo>
                  <a:lnTo>
                    <a:pt x="155473" y="293090"/>
                  </a:lnTo>
                  <a:lnTo>
                    <a:pt x="159499" y="292061"/>
                  </a:lnTo>
                  <a:lnTo>
                    <a:pt x="163715" y="291515"/>
                  </a:lnTo>
                  <a:lnTo>
                    <a:pt x="172440" y="291515"/>
                  </a:lnTo>
                  <a:lnTo>
                    <a:pt x="176644" y="292061"/>
                  </a:lnTo>
                  <a:lnTo>
                    <a:pt x="180695" y="293090"/>
                  </a:lnTo>
                  <a:lnTo>
                    <a:pt x="180695" y="291515"/>
                  </a:lnTo>
                  <a:lnTo>
                    <a:pt x="180695" y="214884"/>
                  </a:lnTo>
                  <a:lnTo>
                    <a:pt x="205765" y="219329"/>
                  </a:lnTo>
                  <a:lnTo>
                    <a:pt x="250367" y="240220"/>
                  </a:lnTo>
                  <a:lnTo>
                    <a:pt x="286550" y="276885"/>
                  </a:lnTo>
                  <a:lnTo>
                    <a:pt x="308038" y="327571"/>
                  </a:lnTo>
                  <a:lnTo>
                    <a:pt x="310934" y="356158"/>
                  </a:lnTo>
                  <a:lnTo>
                    <a:pt x="310934" y="391363"/>
                  </a:lnTo>
                  <a:lnTo>
                    <a:pt x="336169" y="391363"/>
                  </a:lnTo>
                  <a:lnTo>
                    <a:pt x="332740" y="322554"/>
                  </a:lnTo>
                  <a:lnTo>
                    <a:pt x="307441" y="262864"/>
                  </a:lnTo>
                  <a:lnTo>
                    <a:pt x="264502" y="219468"/>
                  </a:lnTo>
                  <a:lnTo>
                    <a:pt x="210858" y="194754"/>
                  </a:lnTo>
                  <a:lnTo>
                    <a:pt x="180695" y="189763"/>
                  </a:lnTo>
                  <a:lnTo>
                    <a:pt x="180695" y="189293"/>
                  </a:lnTo>
                  <a:lnTo>
                    <a:pt x="180695" y="160261"/>
                  </a:lnTo>
                  <a:lnTo>
                    <a:pt x="183451" y="132994"/>
                  </a:lnTo>
                  <a:lnTo>
                    <a:pt x="203936" y="84670"/>
                  </a:lnTo>
                  <a:lnTo>
                    <a:pt x="240741" y="48120"/>
                  </a:lnTo>
                  <a:lnTo>
                    <a:pt x="289420" y="27787"/>
                  </a:lnTo>
                  <a:lnTo>
                    <a:pt x="316877" y="25044"/>
                  </a:lnTo>
                  <a:lnTo>
                    <a:pt x="370611" y="25044"/>
                  </a:lnTo>
                  <a:lnTo>
                    <a:pt x="423633" y="35636"/>
                  </a:lnTo>
                  <a:lnTo>
                    <a:pt x="466953" y="64452"/>
                  </a:lnTo>
                  <a:lnTo>
                    <a:pt x="496125" y="106895"/>
                  </a:lnTo>
                  <a:lnTo>
                    <a:pt x="506806" y="158381"/>
                  </a:lnTo>
                  <a:lnTo>
                    <a:pt x="506806" y="515543"/>
                  </a:lnTo>
                  <a:lnTo>
                    <a:pt x="532015" y="515543"/>
                  </a:lnTo>
                  <a:lnTo>
                    <a:pt x="532015" y="158381"/>
                  </a:lnTo>
                  <a:close/>
                </a:path>
              </a:pathLst>
            </a:custGeom>
            <a:solidFill>
              <a:srgbClr val="988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7764" y="3587290"/>
              <a:ext cx="336158" cy="1814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0035" y="3811313"/>
              <a:ext cx="194261" cy="208333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9445663" y="7233525"/>
            <a:ext cx="826135" cy="723900"/>
          </a:xfrm>
          <a:custGeom>
            <a:avLst/>
            <a:gdLst/>
            <a:ahLst/>
            <a:cxnLst/>
            <a:rect l="l" t="t" r="r" b="b"/>
            <a:pathLst>
              <a:path w="826134" h="723900">
                <a:moveTo>
                  <a:pt x="409841" y="632053"/>
                </a:moveTo>
                <a:lnTo>
                  <a:pt x="405955" y="631685"/>
                </a:lnTo>
                <a:lnTo>
                  <a:pt x="406793" y="632002"/>
                </a:lnTo>
                <a:lnTo>
                  <a:pt x="409841" y="632053"/>
                </a:lnTo>
                <a:close/>
              </a:path>
              <a:path w="826134" h="723900">
                <a:moveTo>
                  <a:pt x="778789" y="91300"/>
                </a:moveTo>
                <a:lnTo>
                  <a:pt x="777455" y="88087"/>
                </a:lnTo>
                <a:lnTo>
                  <a:pt x="772642" y="83312"/>
                </a:lnTo>
                <a:lnTo>
                  <a:pt x="769442" y="82003"/>
                </a:lnTo>
                <a:lnTo>
                  <a:pt x="753338" y="82042"/>
                </a:lnTo>
                <a:lnTo>
                  <a:pt x="753338" y="107416"/>
                </a:lnTo>
                <a:lnTo>
                  <a:pt x="753338" y="615607"/>
                </a:lnTo>
                <a:lnTo>
                  <a:pt x="434162" y="615607"/>
                </a:lnTo>
                <a:lnTo>
                  <a:pt x="428828" y="619734"/>
                </a:lnTo>
                <a:lnTo>
                  <a:pt x="434136" y="615607"/>
                </a:lnTo>
                <a:lnTo>
                  <a:pt x="440156" y="611060"/>
                </a:lnTo>
                <a:lnTo>
                  <a:pt x="487553" y="581685"/>
                </a:lnTo>
                <a:lnTo>
                  <a:pt x="548398" y="556666"/>
                </a:lnTo>
                <a:lnTo>
                  <a:pt x="590550" y="546341"/>
                </a:lnTo>
                <a:lnTo>
                  <a:pt x="629754" y="540613"/>
                </a:lnTo>
                <a:lnTo>
                  <a:pt x="684034" y="533768"/>
                </a:lnTo>
                <a:lnTo>
                  <a:pt x="712901" y="530390"/>
                </a:lnTo>
                <a:lnTo>
                  <a:pt x="717753" y="524954"/>
                </a:lnTo>
                <a:lnTo>
                  <a:pt x="717753" y="518528"/>
                </a:lnTo>
                <a:lnTo>
                  <a:pt x="717753" y="505929"/>
                </a:lnTo>
                <a:lnTo>
                  <a:pt x="717753" y="107480"/>
                </a:lnTo>
                <a:lnTo>
                  <a:pt x="753338" y="107416"/>
                </a:lnTo>
                <a:lnTo>
                  <a:pt x="753338" y="82042"/>
                </a:lnTo>
                <a:lnTo>
                  <a:pt x="717753" y="82118"/>
                </a:lnTo>
                <a:lnTo>
                  <a:pt x="717753" y="27216"/>
                </a:lnTo>
                <a:lnTo>
                  <a:pt x="717638" y="8763"/>
                </a:lnTo>
                <a:lnTo>
                  <a:pt x="716178" y="5562"/>
                </a:lnTo>
                <a:lnTo>
                  <a:pt x="711073" y="1104"/>
                </a:lnTo>
                <a:lnTo>
                  <a:pt x="708113" y="0"/>
                </a:lnTo>
                <a:lnTo>
                  <a:pt x="704494" y="0"/>
                </a:lnTo>
                <a:lnTo>
                  <a:pt x="703922" y="38"/>
                </a:lnTo>
                <a:lnTo>
                  <a:pt x="692302" y="1701"/>
                </a:lnTo>
                <a:lnTo>
                  <a:pt x="692302" y="27216"/>
                </a:lnTo>
                <a:lnTo>
                  <a:pt x="692302" y="507250"/>
                </a:lnTo>
                <a:lnTo>
                  <a:pt x="621271" y="516153"/>
                </a:lnTo>
                <a:lnTo>
                  <a:pt x="580034" y="522490"/>
                </a:lnTo>
                <a:lnTo>
                  <a:pt x="540245" y="532625"/>
                </a:lnTo>
                <a:lnTo>
                  <a:pt x="474484" y="559879"/>
                </a:lnTo>
                <a:lnTo>
                  <a:pt x="435267" y="583412"/>
                </a:lnTo>
                <a:lnTo>
                  <a:pt x="424853" y="590816"/>
                </a:lnTo>
                <a:lnTo>
                  <a:pt x="424853" y="623112"/>
                </a:lnTo>
                <a:lnTo>
                  <a:pt x="422300" y="625373"/>
                </a:lnTo>
                <a:lnTo>
                  <a:pt x="420166" y="629373"/>
                </a:lnTo>
                <a:lnTo>
                  <a:pt x="415925" y="632117"/>
                </a:lnTo>
                <a:lnTo>
                  <a:pt x="420166" y="629373"/>
                </a:lnTo>
                <a:lnTo>
                  <a:pt x="422300" y="625360"/>
                </a:lnTo>
                <a:lnTo>
                  <a:pt x="424853" y="623112"/>
                </a:lnTo>
                <a:lnTo>
                  <a:pt x="424853" y="590816"/>
                </a:lnTo>
                <a:lnTo>
                  <a:pt x="423773" y="591591"/>
                </a:lnTo>
                <a:lnTo>
                  <a:pt x="423773" y="119354"/>
                </a:lnTo>
                <a:lnTo>
                  <a:pt x="423773" y="106527"/>
                </a:lnTo>
                <a:lnTo>
                  <a:pt x="423786" y="119354"/>
                </a:lnTo>
                <a:lnTo>
                  <a:pt x="439356" y="107365"/>
                </a:lnTo>
                <a:lnTo>
                  <a:pt x="449630" y="100850"/>
                </a:lnTo>
                <a:lnTo>
                  <a:pt x="456171" y="96697"/>
                </a:lnTo>
                <a:lnTo>
                  <a:pt x="467372" y="89611"/>
                </a:lnTo>
                <a:lnTo>
                  <a:pt x="508063" y="69342"/>
                </a:lnTo>
                <a:lnTo>
                  <a:pt x="561695" y="49784"/>
                </a:lnTo>
                <a:lnTo>
                  <a:pt x="614946" y="38925"/>
                </a:lnTo>
                <a:lnTo>
                  <a:pt x="674636" y="29718"/>
                </a:lnTo>
                <a:lnTo>
                  <a:pt x="692302" y="27216"/>
                </a:lnTo>
                <a:lnTo>
                  <a:pt x="692302" y="1701"/>
                </a:lnTo>
                <a:lnTo>
                  <a:pt x="641946" y="8902"/>
                </a:lnTo>
                <a:lnTo>
                  <a:pt x="584835" y="18503"/>
                </a:lnTo>
                <a:lnTo>
                  <a:pt x="501802" y="44399"/>
                </a:lnTo>
                <a:lnTo>
                  <a:pt x="460603" y="64300"/>
                </a:lnTo>
                <a:lnTo>
                  <a:pt x="421500" y="89230"/>
                </a:lnTo>
                <a:lnTo>
                  <a:pt x="421500" y="121297"/>
                </a:lnTo>
                <a:lnTo>
                  <a:pt x="417639" y="125018"/>
                </a:lnTo>
                <a:lnTo>
                  <a:pt x="420281" y="122453"/>
                </a:lnTo>
                <a:lnTo>
                  <a:pt x="421500" y="121297"/>
                </a:lnTo>
                <a:lnTo>
                  <a:pt x="421500" y="89230"/>
                </a:lnTo>
                <a:lnTo>
                  <a:pt x="411314" y="96697"/>
                </a:lnTo>
                <a:lnTo>
                  <a:pt x="410235" y="95834"/>
                </a:lnTo>
                <a:lnTo>
                  <a:pt x="410235" y="632091"/>
                </a:lnTo>
                <a:lnTo>
                  <a:pt x="406793" y="632002"/>
                </a:lnTo>
                <a:lnTo>
                  <a:pt x="405930" y="631685"/>
                </a:lnTo>
                <a:lnTo>
                  <a:pt x="410057" y="632053"/>
                </a:lnTo>
                <a:lnTo>
                  <a:pt x="409841" y="632053"/>
                </a:lnTo>
                <a:lnTo>
                  <a:pt x="410235" y="632091"/>
                </a:lnTo>
                <a:lnTo>
                  <a:pt x="410235" y="95834"/>
                </a:lnTo>
                <a:lnTo>
                  <a:pt x="405015" y="91592"/>
                </a:lnTo>
                <a:lnTo>
                  <a:pt x="404901" y="125044"/>
                </a:lnTo>
                <a:lnTo>
                  <a:pt x="398335" y="119011"/>
                </a:lnTo>
                <a:lnTo>
                  <a:pt x="398335" y="593559"/>
                </a:lnTo>
                <a:lnTo>
                  <a:pt x="398335" y="615594"/>
                </a:lnTo>
                <a:lnTo>
                  <a:pt x="398335" y="625983"/>
                </a:lnTo>
                <a:lnTo>
                  <a:pt x="398322" y="615594"/>
                </a:lnTo>
                <a:lnTo>
                  <a:pt x="398322" y="593559"/>
                </a:lnTo>
                <a:lnTo>
                  <a:pt x="397827" y="593229"/>
                </a:lnTo>
                <a:lnTo>
                  <a:pt x="397827" y="625551"/>
                </a:lnTo>
                <a:lnTo>
                  <a:pt x="395808" y="623824"/>
                </a:lnTo>
                <a:lnTo>
                  <a:pt x="397217" y="625005"/>
                </a:lnTo>
                <a:lnTo>
                  <a:pt x="397827" y="625551"/>
                </a:lnTo>
                <a:lnTo>
                  <a:pt x="397827" y="593229"/>
                </a:lnTo>
                <a:lnTo>
                  <a:pt x="387515" y="586105"/>
                </a:lnTo>
                <a:lnTo>
                  <a:pt x="387515" y="617207"/>
                </a:lnTo>
                <a:lnTo>
                  <a:pt x="385394" y="615607"/>
                </a:lnTo>
                <a:lnTo>
                  <a:pt x="70205" y="615607"/>
                </a:lnTo>
                <a:lnTo>
                  <a:pt x="70205" y="107289"/>
                </a:lnTo>
                <a:lnTo>
                  <a:pt x="104355" y="107213"/>
                </a:lnTo>
                <a:lnTo>
                  <a:pt x="104355" y="525259"/>
                </a:lnTo>
                <a:lnTo>
                  <a:pt x="109664" y="530834"/>
                </a:lnTo>
                <a:lnTo>
                  <a:pt x="155359" y="533768"/>
                </a:lnTo>
                <a:lnTo>
                  <a:pt x="195694" y="537464"/>
                </a:lnTo>
                <a:lnTo>
                  <a:pt x="237731" y="543534"/>
                </a:lnTo>
                <a:lnTo>
                  <a:pt x="280200" y="557453"/>
                </a:lnTo>
                <a:lnTo>
                  <a:pt x="338035" y="584784"/>
                </a:lnTo>
                <a:lnTo>
                  <a:pt x="374294" y="607529"/>
                </a:lnTo>
                <a:lnTo>
                  <a:pt x="385381" y="615594"/>
                </a:lnTo>
                <a:lnTo>
                  <a:pt x="387515" y="617207"/>
                </a:lnTo>
                <a:lnTo>
                  <a:pt x="387515" y="586105"/>
                </a:lnTo>
                <a:lnTo>
                  <a:pt x="341579" y="557784"/>
                </a:lnTo>
                <a:lnTo>
                  <a:pt x="300837" y="538429"/>
                </a:lnTo>
                <a:lnTo>
                  <a:pt x="252526" y="521169"/>
                </a:lnTo>
                <a:lnTo>
                  <a:pt x="209537" y="513511"/>
                </a:lnTo>
                <a:lnTo>
                  <a:pt x="160756" y="508749"/>
                </a:lnTo>
                <a:lnTo>
                  <a:pt x="129806" y="506552"/>
                </a:lnTo>
                <a:lnTo>
                  <a:pt x="129806" y="81826"/>
                </a:lnTo>
                <a:lnTo>
                  <a:pt x="129806" y="26454"/>
                </a:lnTo>
                <a:lnTo>
                  <a:pt x="164909" y="29718"/>
                </a:lnTo>
                <a:lnTo>
                  <a:pt x="212026" y="35140"/>
                </a:lnTo>
                <a:lnTo>
                  <a:pt x="251358" y="41770"/>
                </a:lnTo>
                <a:lnTo>
                  <a:pt x="316001" y="65887"/>
                </a:lnTo>
                <a:lnTo>
                  <a:pt x="362712" y="92354"/>
                </a:lnTo>
                <a:lnTo>
                  <a:pt x="394792" y="115989"/>
                </a:lnTo>
                <a:lnTo>
                  <a:pt x="404901" y="125044"/>
                </a:lnTo>
                <a:lnTo>
                  <a:pt x="404901" y="91516"/>
                </a:lnTo>
                <a:lnTo>
                  <a:pt x="353987" y="57200"/>
                </a:lnTo>
                <a:lnTo>
                  <a:pt x="296227" y="29718"/>
                </a:lnTo>
                <a:lnTo>
                  <a:pt x="256819" y="16954"/>
                </a:lnTo>
                <a:lnTo>
                  <a:pt x="216141" y="10096"/>
                </a:lnTo>
                <a:lnTo>
                  <a:pt x="174485" y="5194"/>
                </a:lnTo>
                <a:lnTo>
                  <a:pt x="117729" y="12"/>
                </a:lnTo>
                <a:lnTo>
                  <a:pt x="113880" y="0"/>
                </a:lnTo>
                <a:lnTo>
                  <a:pt x="110794" y="1193"/>
                </a:lnTo>
                <a:lnTo>
                  <a:pt x="105841" y="5778"/>
                </a:lnTo>
                <a:lnTo>
                  <a:pt x="104419" y="9017"/>
                </a:lnTo>
                <a:lnTo>
                  <a:pt x="104355" y="81826"/>
                </a:lnTo>
                <a:lnTo>
                  <a:pt x="50380" y="82054"/>
                </a:lnTo>
                <a:lnTo>
                  <a:pt x="44754" y="87718"/>
                </a:lnTo>
                <a:lnTo>
                  <a:pt x="44754" y="631621"/>
                </a:lnTo>
                <a:lnTo>
                  <a:pt x="46113" y="634885"/>
                </a:lnTo>
                <a:lnTo>
                  <a:pt x="50838" y="639610"/>
                </a:lnTo>
                <a:lnTo>
                  <a:pt x="54114" y="640969"/>
                </a:lnTo>
                <a:lnTo>
                  <a:pt x="769416" y="640969"/>
                </a:lnTo>
                <a:lnTo>
                  <a:pt x="772693" y="639610"/>
                </a:lnTo>
                <a:lnTo>
                  <a:pt x="777443" y="634885"/>
                </a:lnTo>
                <a:lnTo>
                  <a:pt x="778789" y="631621"/>
                </a:lnTo>
                <a:lnTo>
                  <a:pt x="778789" y="91300"/>
                </a:lnTo>
                <a:close/>
              </a:path>
              <a:path w="826134" h="723900">
                <a:moveTo>
                  <a:pt x="825919" y="135178"/>
                </a:moveTo>
                <a:lnTo>
                  <a:pt x="820216" y="129501"/>
                </a:lnTo>
                <a:lnTo>
                  <a:pt x="813193" y="129501"/>
                </a:lnTo>
                <a:lnTo>
                  <a:pt x="806157" y="129501"/>
                </a:lnTo>
                <a:lnTo>
                  <a:pt x="800468" y="135178"/>
                </a:lnTo>
                <a:lnTo>
                  <a:pt x="800468" y="658304"/>
                </a:lnTo>
                <a:lnTo>
                  <a:pt x="481787" y="658304"/>
                </a:lnTo>
                <a:lnTo>
                  <a:pt x="478510" y="659663"/>
                </a:lnTo>
                <a:lnTo>
                  <a:pt x="473773" y="664375"/>
                </a:lnTo>
                <a:lnTo>
                  <a:pt x="472414" y="667651"/>
                </a:lnTo>
                <a:lnTo>
                  <a:pt x="472414" y="698525"/>
                </a:lnTo>
                <a:lnTo>
                  <a:pt x="353491" y="698525"/>
                </a:lnTo>
                <a:lnTo>
                  <a:pt x="353491" y="667651"/>
                </a:lnTo>
                <a:lnTo>
                  <a:pt x="352132" y="664375"/>
                </a:lnTo>
                <a:lnTo>
                  <a:pt x="347395" y="659663"/>
                </a:lnTo>
                <a:lnTo>
                  <a:pt x="344119" y="658304"/>
                </a:lnTo>
                <a:lnTo>
                  <a:pt x="25438" y="658304"/>
                </a:lnTo>
                <a:lnTo>
                  <a:pt x="25438" y="135178"/>
                </a:lnTo>
                <a:lnTo>
                  <a:pt x="19748" y="129501"/>
                </a:lnTo>
                <a:lnTo>
                  <a:pt x="5689" y="129501"/>
                </a:lnTo>
                <a:lnTo>
                  <a:pt x="0" y="135178"/>
                </a:lnTo>
                <a:lnTo>
                  <a:pt x="0" y="674331"/>
                </a:lnTo>
                <a:lnTo>
                  <a:pt x="1358" y="677595"/>
                </a:lnTo>
                <a:lnTo>
                  <a:pt x="6096" y="682320"/>
                </a:lnTo>
                <a:lnTo>
                  <a:pt x="9372" y="683666"/>
                </a:lnTo>
                <a:lnTo>
                  <a:pt x="328053" y="683666"/>
                </a:lnTo>
                <a:lnTo>
                  <a:pt x="328053" y="714540"/>
                </a:lnTo>
                <a:lnTo>
                  <a:pt x="329399" y="717816"/>
                </a:lnTo>
                <a:lnTo>
                  <a:pt x="334137" y="722528"/>
                </a:lnTo>
                <a:lnTo>
                  <a:pt x="337413" y="723887"/>
                </a:lnTo>
                <a:lnTo>
                  <a:pt x="488492" y="723887"/>
                </a:lnTo>
                <a:lnTo>
                  <a:pt x="491769" y="722528"/>
                </a:lnTo>
                <a:lnTo>
                  <a:pt x="496506" y="717816"/>
                </a:lnTo>
                <a:lnTo>
                  <a:pt x="497865" y="714540"/>
                </a:lnTo>
                <a:lnTo>
                  <a:pt x="497865" y="683666"/>
                </a:lnTo>
                <a:lnTo>
                  <a:pt x="816533" y="683666"/>
                </a:lnTo>
                <a:lnTo>
                  <a:pt x="819810" y="682320"/>
                </a:lnTo>
                <a:lnTo>
                  <a:pt x="824560" y="677595"/>
                </a:lnTo>
                <a:lnTo>
                  <a:pt x="825919" y="674331"/>
                </a:lnTo>
                <a:lnTo>
                  <a:pt x="825919" y="135178"/>
                </a:lnTo>
                <a:close/>
              </a:path>
            </a:pathLst>
          </a:custGeom>
          <a:solidFill>
            <a:srgbClr val="988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012000" y="3418523"/>
            <a:ext cx="742950" cy="714375"/>
            <a:chOff x="1012000" y="3418523"/>
            <a:chExt cx="742950" cy="714375"/>
          </a:xfrm>
        </p:grpSpPr>
        <p:sp>
          <p:nvSpPr>
            <p:cNvPr id="12" name="object 12"/>
            <p:cNvSpPr/>
            <p:nvPr/>
          </p:nvSpPr>
          <p:spPr>
            <a:xfrm>
              <a:off x="1011999" y="3418534"/>
              <a:ext cx="742950" cy="714375"/>
            </a:xfrm>
            <a:custGeom>
              <a:avLst/>
              <a:gdLst/>
              <a:ahLst/>
              <a:cxnLst/>
              <a:rect l="l" t="t" r="r" b="b"/>
              <a:pathLst>
                <a:path w="742950" h="714375">
                  <a:moveTo>
                    <a:pt x="200418" y="385216"/>
                  </a:moveTo>
                  <a:lnTo>
                    <a:pt x="196913" y="338328"/>
                  </a:lnTo>
                  <a:lnTo>
                    <a:pt x="182410" y="284314"/>
                  </a:lnTo>
                  <a:lnTo>
                    <a:pt x="177711" y="274370"/>
                  </a:lnTo>
                  <a:lnTo>
                    <a:pt x="177711" y="385216"/>
                  </a:lnTo>
                  <a:lnTo>
                    <a:pt x="177342" y="400189"/>
                  </a:lnTo>
                  <a:lnTo>
                    <a:pt x="172046" y="442048"/>
                  </a:lnTo>
                  <a:lnTo>
                    <a:pt x="154457" y="492290"/>
                  </a:lnTo>
                  <a:lnTo>
                    <a:pt x="124587" y="524230"/>
                  </a:lnTo>
                  <a:lnTo>
                    <a:pt x="110236" y="525830"/>
                  </a:lnTo>
                  <a:lnTo>
                    <a:pt x="106692" y="525106"/>
                  </a:lnTo>
                  <a:lnTo>
                    <a:pt x="76720" y="498221"/>
                  </a:lnTo>
                  <a:lnTo>
                    <a:pt x="59550" y="457758"/>
                  </a:lnTo>
                  <a:lnTo>
                    <a:pt x="50647" y="404774"/>
                  </a:lnTo>
                  <a:lnTo>
                    <a:pt x="50012" y="385216"/>
                  </a:lnTo>
                  <a:lnTo>
                    <a:pt x="50380" y="370243"/>
                  </a:lnTo>
                  <a:lnTo>
                    <a:pt x="55676" y="328383"/>
                  </a:lnTo>
                  <a:lnTo>
                    <a:pt x="73279" y="278142"/>
                  </a:lnTo>
                  <a:lnTo>
                    <a:pt x="103136" y="246202"/>
                  </a:lnTo>
                  <a:lnTo>
                    <a:pt x="108432" y="244614"/>
                  </a:lnTo>
                  <a:lnTo>
                    <a:pt x="117538" y="244614"/>
                  </a:lnTo>
                  <a:lnTo>
                    <a:pt x="151003" y="272211"/>
                  </a:lnTo>
                  <a:lnTo>
                    <a:pt x="168186" y="312674"/>
                  </a:lnTo>
                  <a:lnTo>
                    <a:pt x="177076" y="365658"/>
                  </a:lnTo>
                  <a:lnTo>
                    <a:pt x="177711" y="385216"/>
                  </a:lnTo>
                  <a:lnTo>
                    <a:pt x="177711" y="274370"/>
                  </a:lnTo>
                  <a:lnTo>
                    <a:pt x="174409" y="267373"/>
                  </a:lnTo>
                  <a:lnTo>
                    <a:pt x="165074" y="252577"/>
                  </a:lnTo>
                  <a:lnTo>
                    <a:pt x="159918" y="246062"/>
                  </a:lnTo>
                  <a:lnTo>
                    <a:pt x="158534" y="244602"/>
                  </a:lnTo>
                  <a:lnTo>
                    <a:pt x="154406" y="240182"/>
                  </a:lnTo>
                  <a:lnTo>
                    <a:pt x="113931" y="221983"/>
                  </a:lnTo>
                  <a:lnTo>
                    <a:pt x="107086" y="221983"/>
                  </a:lnTo>
                  <a:lnTo>
                    <a:pt x="72377" y="241122"/>
                  </a:lnTo>
                  <a:lnTo>
                    <a:pt x="49822" y="274180"/>
                  </a:lnTo>
                  <a:lnTo>
                    <a:pt x="33274" y="324662"/>
                  </a:lnTo>
                  <a:lnTo>
                    <a:pt x="28003" y="364172"/>
                  </a:lnTo>
                  <a:lnTo>
                    <a:pt x="27305" y="385216"/>
                  </a:lnTo>
                  <a:lnTo>
                    <a:pt x="27711" y="401320"/>
                  </a:lnTo>
                  <a:lnTo>
                    <a:pt x="33464" y="446671"/>
                  </a:lnTo>
                  <a:lnTo>
                    <a:pt x="45313" y="486117"/>
                  </a:lnTo>
                  <a:lnTo>
                    <a:pt x="67818" y="524383"/>
                  </a:lnTo>
                  <a:lnTo>
                    <a:pt x="106286" y="547865"/>
                  </a:lnTo>
                  <a:lnTo>
                    <a:pt x="113792" y="548449"/>
                  </a:lnTo>
                  <a:lnTo>
                    <a:pt x="120650" y="548449"/>
                  </a:lnTo>
                  <a:lnTo>
                    <a:pt x="155346" y="529323"/>
                  </a:lnTo>
                  <a:lnTo>
                    <a:pt x="177901" y="496252"/>
                  </a:lnTo>
                  <a:lnTo>
                    <a:pt x="194449" y="445770"/>
                  </a:lnTo>
                  <a:lnTo>
                    <a:pt x="199732" y="406260"/>
                  </a:lnTo>
                  <a:lnTo>
                    <a:pt x="200418" y="385216"/>
                  </a:lnTo>
                  <a:close/>
                </a:path>
                <a:path w="742950" h="714375">
                  <a:moveTo>
                    <a:pt x="742911" y="60147"/>
                  </a:moveTo>
                  <a:lnTo>
                    <a:pt x="742708" y="59309"/>
                  </a:lnTo>
                  <a:lnTo>
                    <a:pt x="741527" y="54317"/>
                  </a:lnTo>
                  <a:lnTo>
                    <a:pt x="741527" y="69507"/>
                  </a:lnTo>
                  <a:lnTo>
                    <a:pt x="739279" y="71374"/>
                  </a:lnTo>
                  <a:lnTo>
                    <a:pt x="741527" y="69507"/>
                  </a:lnTo>
                  <a:lnTo>
                    <a:pt x="741527" y="54317"/>
                  </a:lnTo>
                  <a:lnTo>
                    <a:pt x="742708" y="59296"/>
                  </a:lnTo>
                  <a:lnTo>
                    <a:pt x="742708" y="22606"/>
                  </a:lnTo>
                  <a:lnTo>
                    <a:pt x="742708" y="8318"/>
                  </a:lnTo>
                  <a:lnTo>
                    <a:pt x="741502" y="5410"/>
                  </a:lnTo>
                  <a:lnTo>
                    <a:pt x="737273" y="1206"/>
                  </a:lnTo>
                  <a:lnTo>
                    <a:pt x="734352" y="0"/>
                  </a:lnTo>
                  <a:lnTo>
                    <a:pt x="720013" y="0"/>
                  </a:lnTo>
                  <a:lnTo>
                    <a:pt x="720013" y="22606"/>
                  </a:lnTo>
                  <a:lnTo>
                    <a:pt x="720013" y="50609"/>
                  </a:lnTo>
                  <a:lnTo>
                    <a:pt x="720013" y="73228"/>
                  </a:lnTo>
                  <a:lnTo>
                    <a:pt x="720013" y="691172"/>
                  </a:lnTo>
                  <a:lnTo>
                    <a:pt x="587819" y="691172"/>
                  </a:lnTo>
                  <a:lnTo>
                    <a:pt x="587819" y="117360"/>
                  </a:lnTo>
                  <a:lnTo>
                    <a:pt x="587819" y="107924"/>
                  </a:lnTo>
                  <a:lnTo>
                    <a:pt x="587921" y="107315"/>
                  </a:lnTo>
                  <a:lnTo>
                    <a:pt x="587959" y="73228"/>
                  </a:lnTo>
                  <a:lnTo>
                    <a:pt x="720013" y="73228"/>
                  </a:lnTo>
                  <a:lnTo>
                    <a:pt x="720013" y="50609"/>
                  </a:lnTo>
                  <a:lnTo>
                    <a:pt x="587971" y="50609"/>
                  </a:lnTo>
                  <a:lnTo>
                    <a:pt x="587971" y="22606"/>
                  </a:lnTo>
                  <a:lnTo>
                    <a:pt x="720013" y="22606"/>
                  </a:lnTo>
                  <a:lnTo>
                    <a:pt x="720013" y="0"/>
                  </a:lnTo>
                  <a:lnTo>
                    <a:pt x="573633" y="0"/>
                  </a:lnTo>
                  <a:lnTo>
                    <a:pt x="570712" y="1206"/>
                  </a:lnTo>
                  <a:lnTo>
                    <a:pt x="570661" y="50609"/>
                  </a:lnTo>
                  <a:lnTo>
                    <a:pt x="565581" y="55676"/>
                  </a:lnTo>
                  <a:lnTo>
                    <a:pt x="570661" y="50609"/>
                  </a:lnTo>
                  <a:lnTo>
                    <a:pt x="570661" y="1257"/>
                  </a:lnTo>
                  <a:lnTo>
                    <a:pt x="566496" y="5410"/>
                  </a:lnTo>
                  <a:lnTo>
                    <a:pt x="565277" y="8318"/>
                  </a:lnTo>
                  <a:lnTo>
                    <a:pt x="565277" y="87249"/>
                  </a:lnTo>
                  <a:lnTo>
                    <a:pt x="565124" y="87249"/>
                  </a:lnTo>
                  <a:lnTo>
                    <a:pt x="565124" y="691172"/>
                  </a:lnTo>
                  <a:lnTo>
                    <a:pt x="433082" y="691172"/>
                  </a:lnTo>
                  <a:lnTo>
                    <a:pt x="433082" y="486029"/>
                  </a:lnTo>
                  <a:lnTo>
                    <a:pt x="565124" y="486029"/>
                  </a:lnTo>
                  <a:lnTo>
                    <a:pt x="565124" y="463207"/>
                  </a:lnTo>
                  <a:lnTo>
                    <a:pt x="433082" y="463207"/>
                  </a:lnTo>
                  <a:lnTo>
                    <a:pt x="433082" y="337731"/>
                  </a:lnTo>
                  <a:lnTo>
                    <a:pt x="565124" y="337731"/>
                  </a:lnTo>
                  <a:lnTo>
                    <a:pt x="565124" y="314921"/>
                  </a:lnTo>
                  <a:lnTo>
                    <a:pt x="433082" y="314921"/>
                  </a:lnTo>
                  <a:lnTo>
                    <a:pt x="433082" y="109855"/>
                  </a:lnTo>
                  <a:lnTo>
                    <a:pt x="565124" y="109855"/>
                  </a:lnTo>
                  <a:lnTo>
                    <a:pt x="565124" y="87249"/>
                  </a:lnTo>
                  <a:lnTo>
                    <a:pt x="418744" y="87249"/>
                  </a:lnTo>
                  <a:lnTo>
                    <a:pt x="415823" y="88455"/>
                  </a:lnTo>
                  <a:lnTo>
                    <a:pt x="411594" y="92671"/>
                  </a:lnTo>
                  <a:lnTo>
                    <a:pt x="410387" y="95580"/>
                  </a:lnTo>
                  <a:lnTo>
                    <a:pt x="410387" y="143281"/>
                  </a:lnTo>
                  <a:lnTo>
                    <a:pt x="410387" y="165900"/>
                  </a:lnTo>
                  <a:lnTo>
                    <a:pt x="410387" y="691172"/>
                  </a:lnTo>
                  <a:lnTo>
                    <a:pt x="227723" y="691172"/>
                  </a:lnTo>
                  <a:lnTo>
                    <a:pt x="227723" y="165900"/>
                  </a:lnTo>
                  <a:lnTo>
                    <a:pt x="410387" y="165900"/>
                  </a:lnTo>
                  <a:lnTo>
                    <a:pt x="410387" y="143281"/>
                  </a:lnTo>
                  <a:lnTo>
                    <a:pt x="227723" y="143281"/>
                  </a:lnTo>
                  <a:lnTo>
                    <a:pt x="227723" y="64973"/>
                  </a:lnTo>
                  <a:lnTo>
                    <a:pt x="226517" y="62064"/>
                  </a:lnTo>
                  <a:lnTo>
                    <a:pt x="222288" y="57848"/>
                  </a:lnTo>
                  <a:lnTo>
                    <a:pt x="219367" y="56642"/>
                  </a:lnTo>
                  <a:lnTo>
                    <a:pt x="216369" y="56642"/>
                  </a:lnTo>
                  <a:lnTo>
                    <a:pt x="205028" y="56642"/>
                  </a:lnTo>
                  <a:lnTo>
                    <a:pt x="205028" y="79260"/>
                  </a:lnTo>
                  <a:lnTo>
                    <a:pt x="205028" y="153949"/>
                  </a:lnTo>
                  <a:lnTo>
                    <a:pt x="205028" y="155232"/>
                  </a:lnTo>
                  <a:lnTo>
                    <a:pt x="205028" y="691172"/>
                  </a:lnTo>
                  <a:lnTo>
                    <a:pt x="22694" y="691172"/>
                  </a:lnTo>
                  <a:lnTo>
                    <a:pt x="22694" y="79260"/>
                  </a:lnTo>
                  <a:lnTo>
                    <a:pt x="205028" y="79260"/>
                  </a:lnTo>
                  <a:lnTo>
                    <a:pt x="205028" y="56642"/>
                  </a:lnTo>
                  <a:lnTo>
                    <a:pt x="8356" y="56642"/>
                  </a:lnTo>
                  <a:lnTo>
                    <a:pt x="5435" y="57848"/>
                  </a:lnTo>
                  <a:lnTo>
                    <a:pt x="1206" y="62064"/>
                  </a:lnTo>
                  <a:lnTo>
                    <a:pt x="0" y="64973"/>
                  </a:lnTo>
                  <a:lnTo>
                    <a:pt x="0" y="705459"/>
                  </a:lnTo>
                  <a:lnTo>
                    <a:pt x="1206" y="708367"/>
                  </a:lnTo>
                  <a:lnTo>
                    <a:pt x="5435" y="712571"/>
                  </a:lnTo>
                  <a:lnTo>
                    <a:pt x="8356" y="713778"/>
                  </a:lnTo>
                  <a:lnTo>
                    <a:pt x="215226" y="713778"/>
                  </a:lnTo>
                  <a:lnTo>
                    <a:pt x="216484" y="713790"/>
                  </a:lnTo>
                  <a:lnTo>
                    <a:pt x="734352" y="713790"/>
                  </a:lnTo>
                  <a:lnTo>
                    <a:pt x="737273" y="712584"/>
                  </a:lnTo>
                  <a:lnTo>
                    <a:pt x="741502" y="708367"/>
                  </a:lnTo>
                  <a:lnTo>
                    <a:pt x="742708" y="705459"/>
                  </a:lnTo>
                  <a:lnTo>
                    <a:pt x="742708" y="64528"/>
                  </a:lnTo>
                  <a:lnTo>
                    <a:pt x="742911" y="63690"/>
                  </a:lnTo>
                  <a:lnTo>
                    <a:pt x="742911" y="60147"/>
                  </a:lnTo>
                  <a:close/>
                </a:path>
              </a:pathLst>
            </a:custGeom>
            <a:solidFill>
              <a:srgbClr val="988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516" y="3600384"/>
              <a:ext cx="140944" cy="1441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0516" y="3988567"/>
              <a:ext cx="140944" cy="904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165" y="3988567"/>
              <a:ext cx="131384" cy="9045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28801" y="6989350"/>
            <a:ext cx="724535" cy="724535"/>
            <a:chOff x="1028801" y="6989350"/>
            <a:chExt cx="724535" cy="724535"/>
          </a:xfrm>
        </p:grpSpPr>
        <p:sp>
          <p:nvSpPr>
            <p:cNvPr id="17" name="object 17"/>
            <p:cNvSpPr/>
            <p:nvPr/>
          </p:nvSpPr>
          <p:spPr>
            <a:xfrm>
              <a:off x="1028801" y="6989356"/>
              <a:ext cx="724535" cy="724535"/>
            </a:xfrm>
            <a:custGeom>
              <a:avLst/>
              <a:gdLst/>
              <a:ahLst/>
              <a:cxnLst/>
              <a:rect l="l" t="t" r="r" b="b"/>
              <a:pathLst>
                <a:path w="724535" h="724534">
                  <a:moveTo>
                    <a:pt x="586117" y="170078"/>
                  </a:moveTo>
                  <a:lnTo>
                    <a:pt x="545426" y="145465"/>
                  </a:lnTo>
                  <a:lnTo>
                    <a:pt x="481241" y="125590"/>
                  </a:lnTo>
                  <a:lnTo>
                    <a:pt x="446519" y="122961"/>
                  </a:lnTo>
                  <a:lnTo>
                    <a:pt x="400532" y="127596"/>
                  </a:lnTo>
                  <a:lnTo>
                    <a:pt x="357695" y="140893"/>
                  </a:lnTo>
                  <a:lnTo>
                    <a:pt x="318922" y="161937"/>
                  </a:lnTo>
                  <a:lnTo>
                    <a:pt x="285165" y="189788"/>
                  </a:lnTo>
                  <a:lnTo>
                    <a:pt x="259245" y="220726"/>
                  </a:lnTo>
                  <a:lnTo>
                    <a:pt x="239064" y="256006"/>
                  </a:lnTo>
                  <a:lnTo>
                    <a:pt x="225336" y="294868"/>
                  </a:lnTo>
                  <a:lnTo>
                    <a:pt x="218795" y="336575"/>
                  </a:lnTo>
                  <a:lnTo>
                    <a:pt x="247954" y="336575"/>
                  </a:lnTo>
                  <a:lnTo>
                    <a:pt x="253860" y="300710"/>
                  </a:lnTo>
                  <a:lnTo>
                    <a:pt x="265861" y="267335"/>
                  </a:lnTo>
                  <a:lnTo>
                    <a:pt x="305727" y="210350"/>
                  </a:lnTo>
                  <a:lnTo>
                    <a:pt x="335203" y="186029"/>
                  </a:lnTo>
                  <a:lnTo>
                    <a:pt x="369011" y="167690"/>
                  </a:lnTo>
                  <a:lnTo>
                    <a:pt x="406361" y="156095"/>
                  </a:lnTo>
                  <a:lnTo>
                    <a:pt x="446493" y="152044"/>
                  </a:lnTo>
                  <a:lnTo>
                    <a:pt x="476821" y="154343"/>
                  </a:lnTo>
                  <a:lnTo>
                    <a:pt x="505701" y="160997"/>
                  </a:lnTo>
                  <a:lnTo>
                    <a:pt x="532790" y="171665"/>
                  </a:lnTo>
                  <a:lnTo>
                    <a:pt x="557784" y="186029"/>
                  </a:lnTo>
                  <a:lnTo>
                    <a:pt x="569836" y="194170"/>
                  </a:lnTo>
                  <a:lnTo>
                    <a:pt x="586117" y="170078"/>
                  </a:lnTo>
                  <a:close/>
                </a:path>
                <a:path w="724535" h="724534">
                  <a:moveTo>
                    <a:pt x="723976" y="361988"/>
                  </a:moveTo>
                  <a:lnTo>
                    <a:pt x="720674" y="312877"/>
                  </a:lnTo>
                  <a:lnTo>
                    <a:pt x="711047" y="265772"/>
                  </a:lnTo>
                  <a:lnTo>
                    <a:pt x="695528" y="221081"/>
                  </a:lnTo>
                  <a:lnTo>
                    <a:pt x="694893" y="219824"/>
                  </a:lnTo>
                  <a:lnTo>
                    <a:pt x="694893" y="361988"/>
                  </a:lnTo>
                  <a:lnTo>
                    <a:pt x="690537" y="416001"/>
                  </a:lnTo>
                  <a:lnTo>
                    <a:pt x="677926" y="467220"/>
                  </a:lnTo>
                  <a:lnTo>
                    <a:pt x="657745" y="514972"/>
                  </a:lnTo>
                  <a:lnTo>
                    <a:pt x="630669" y="558584"/>
                  </a:lnTo>
                  <a:lnTo>
                    <a:pt x="597395" y="597395"/>
                  </a:lnTo>
                  <a:lnTo>
                    <a:pt x="558584" y="630669"/>
                  </a:lnTo>
                  <a:lnTo>
                    <a:pt x="514972" y="657745"/>
                  </a:lnTo>
                  <a:lnTo>
                    <a:pt x="467220" y="677926"/>
                  </a:lnTo>
                  <a:lnTo>
                    <a:pt x="416001" y="690537"/>
                  </a:lnTo>
                  <a:lnTo>
                    <a:pt x="361988" y="694893"/>
                  </a:lnTo>
                  <a:lnTo>
                    <a:pt x="307975" y="690537"/>
                  </a:lnTo>
                  <a:lnTo>
                    <a:pt x="256755" y="677926"/>
                  </a:lnTo>
                  <a:lnTo>
                    <a:pt x="209003" y="657745"/>
                  </a:lnTo>
                  <a:lnTo>
                    <a:pt x="165392" y="630669"/>
                  </a:lnTo>
                  <a:lnTo>
                    <a:pt x="126593" y="597395"/>
                  </a:lnTo>
                  <a:lnTo>
                    <a:pt x="93306" y="558584"/>
                  </a:lnTo>
                  <a:lnTo>
                    <a:pt x="66230" y="514972"/>
                  </a:lnTo>
                  <a:lnTo>
                    <a:pt x="46050" y="467220"/>
                  </a:lnTo>
                  <a:lnTo>
                    <a:pt x="33439" y="416001"/>
                  </a:lnTo>
                  <a:lnTo>
                    <a:pt x="29083" y="361988"/>
                  </a:lnTo>
                  <a:lnTo>
                    <a:pt x="33439" y="307975"/>
                  </a:lnTo>
                  <a:lnTo>
                    <a:pt x="46050" y="256755"/>
                  </a:lnTo>
                  <a:lnTo>
                    <a:pt x="66230" y="209003"/>
                  </a:lnTo>
                  <a:lnTo>
                    <a:pt x="93306" y="165392"/>
                  </a:lnTo>
                  <a:lnTo>
                    <a:pt x="126593" y="126593"/>
                  </a:lnTo>
                  <a:lnTo>
                    <a:pt x="165392" y="93306"/>
                  </a:lnTo>
                  <a:lnTo>
                    <a:pt x="209003" y="66230"/>
                  </a:lnTo>
                  <a:lnTo>
                    <a:pt x="256755" y="46050"/>
                  </a:lnTo>
                  <a:lnTo>
                    <a:pt x="307975" y="33439"/>
                  </a:lnTo>
                  <a:lnTo>
                    <a:pt x="361988" y="29083"/>
                  </a:lnTo>
                  <a:lnTo>
                    <a:pt x="416001" y="33439"/>
                  </a:lnTo>
                  <a:lnTo>
                    <a:pt x="467220" y="46050"/>
                  </a:lnTo>
                  <a:lnTo>
                    <a:pt x="514972" y="66230"/>
                  </a:lnTo>
                  <a:lnTo>
                    <a:pt x="558584" y="93306"/>
                  </a:lnTo>
                  <a:lnTo>
                    <a:pt x="597395" y="126593"/>
                  </a:lnTo>
                  <a:lnTo>
                    <a:pt x="630669" y="165392"/>
                  </a:lnTo>
                  <a:lnTo>
                    <a:pt x="657745" y="209003"/>
                  </a:lnTo>
                  <a:lnTo>
                    <a:pt x="677926" y="256755"/>
                  </a:lnTo>
                  <a:lnTo>
                    <a:pt x="690537" y="307975"/>
                  </a:lnTo>
                  <a:lnTo>
                    <a:pt x="694893" y="361988"/>
                  </a:lnTo>
                  <a:lnTo>
                    <a:pt x="694893" y="219824"/>
                  </a:lnTo>
                  <a:lnTo>
                    <a:pt x="674547" y="179273"/>
                  </a:lnTo>
                  <a:lnTo>
                    <a:pt x="648550" y="140779"/>
                  </a:lnTo>
                  <a:lnTo>
                    <a:pt x="617956" y="106019"/>
                  </a:lnTo>
                  <a:lnTo>
                    <a:pt x="583209" y="75438"/>
                  </a:lnTo>
                  <a:lnTo>
                    <a:pt x="544715" y="49441"/>
                  </a:lnTo>
                  <a:lnTo>
                    <a:pt x="502907" y="28460"/>
                  </a:lnTo>
                  <a:lnTo>
                    <a:pt x="458228" y="12941"/>
                  </a:lnTo>
                  <a:lnTo>
                    <a:pt x="411124" y="3302"/>
                  </a:lnTo>
                  <a:lnTo>
                    <a:pt x="362013" y="0"/>
                  </a:lnTo>
                  <a:lnTo>
                    <a:pt x="312877" y="3302"/>
                  </a:lnTo>
                  <a:lnTo>
                    <a:pt x="265760" y="12928"/>
                  </a:lnTo>
                  <a:lnTo>
                    <a:pt x="221081" y="28448"/>
                  </a:lnTo>
                  <a:lnTo>
                    <a:pt x="179273" y="49428"/>
                  </a:lnTo>
                  <a:lnTo>
                    <a:pt x="140766" y="75425"/>
                  </a:lnTo>
                  <a:lnTo>
                    <a:pt x="106019" y="106019"/>
                  </a:lnTo>
                  <a:lnTo>
                    <a:pt x="75425" y="140779"/>
                  </a:lnTo>
                  <a:lnTo>
                    <a:pt x="49428" y="179273"/>
                  </a:lnTo>
                  <a:lnTo>
                    <a:pt x="28448" y="221081"/>
                  </a:lnTo>
                  <a:lnTo>
                    <a:pt x="12928" y="265772"/>
                  </a:lnTo>
                  <a:lnTo>
                    <a:pt x="3302" y="312889"/>
                  </a:lnTo>
                  <a:lnTo>
                    <a:pt x="0" y="361988"/>
                  </a:lnTo>
                  <a:lnTo>
                    <a:pt x="3302" y="411099"/>
                  </a:lnTo>
                  <a:lnTo>
                    <a:pt x="12928" y="458216"/>
                  </a:lnTo>
                  <a:lnTo>
                    <a:pt x="28448" y="502894"/>
                  </a:lnTo>
                  <a:lnTo>
                    <a:pt x="49428" y="544703"/>
                  </a:lnTo>
                  <a:lnTo>
                    <a:pt x="75425" y="583209"/>
                  </a:lnTo>
                  <a:lnTo>
                    <a:pt x="106019" y="617956"/>
                  </a:lnTo>
                  <a:lnTo>
                    <a:pt x="140766" y="648550"/>
                  </a:lnTo>
                  <a:lnTo>
                    <a:pt x="179260" y="674547"/>
                  </a:lnTo>
                  <a:lnTo>
                    <a:pt x="221068" y="695528"/>
                  </a:lnTo>
                  <a:lnTo>
                    <a:pt x="265747" y="711047"/>
                  </a:lnTo>
                  <a:lnTo>
                    <a:pt x="312851" y="720674"/>
                  </a:lnTo>
                  <a:lnTo>
                    <a:pt x="361962" y="723988"/>
                  </a:lnTo>
                  <a:lnTo>
                    <a:pt x="411099" y="720686"/>
                  </a:lnTo>
                  <a:lnTo>
                    <a:pt x="458203" y="711047"/>
                  </a:lnTo>
                  <a:lnTo>
                    <a:pt x="502894" y="695528"/>
                  </a:lnTo>
                  <a:lnTo>
                    <a:pt x="544703" y="674560"/>
                  </a:lnTo>
                  <a:lnTo>
                    <a:pt x="583209" y="648550"/>
                  </a:lnTo>
                  <a:lnTo>
                    <a:pt x="617956" y="617956"/>
                  </a:lnTo>
                  <a:lnTo>
                    <a:pt x="648550" y="583209"/>
                  </a:lnTo>
                  <a:lnTo>
                    <a:pt x="674547" y="544703"/>
                  </a:lnTo>
                  <a:lnTo>
                    <a:pt x="695528" y="502894"/>
                  </a:lnTo>
                  <a:lnTo>
                    <a:pt x="711047" y="458216"/>
                  </a:lnTo>
                  <a:lnTo>
                    <a:pt x="720674" y="411099"/>
                  </a:lnTo>
                  <a:lnTo>
                    <a:pt x="723976" y="361988"/>
                  </a:lnTo>
                  <a:close/>
                </a:path>
              </a:pathLst>
            </a:custGeom>
            <a:solidFill>
              <a:srgbClr val="988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8558" y="7325918"/>
              <a:ext cx="166267" cy="14676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66656" y="7376763"/>
              <a:ext cx="367665" cy="213995"/>
            </a:xfrm>
            <a:custGeom>
              <a:avLst/>
              <a:gdLst/>
              <a:ahLst/>
              <a:cxnLst/>
              <a:rect l="l" t="t" r="r" b="b"/>
              <a:pathLst>
                <a:path w="367665" h="213995">
                  <a:moveTo>
                    <a:pt x="139605" y="213607"/>
                  </a:moveTo>
                  <a:lnTo>
                    <a:pt x="71781" y="203343"/>
                  </a:lnTo>
                  <a:lnTo>
                    <a:pt x="12058" y="174637"/>
                  </a:lnTo>
                  <a:lnTo>
                    <a:pt x="0" y="166494"/>
                  </a:lnTo>
                  <a:lnTo>
                    <a:pt x="16284" y="142392"/>
                  </a:lnTo>
                  <a:lnTo>
                    <a:pt x="28336" y="150535"/>
                  </a:lnTo>
                  <a:lnTo>
                    <a:pt x="53333" y="164902"/>
                  </a:lnTo>
                  <a:lnTo>
                    <a:pt x="80426" y="175578"/>
                  </a:lnTo>
                  <a:lnTo>
                    <a:pt x="109297" y="182231"/>
                  </a:lnTo>
                  <a:lnTo>
                    <a:pt x="139629" y="184526"/>
                  </a:lnTo>
                  <a:lnTo>
                    <a:pt x="179760" y="180481"/>
                  </a:lnTo>
                  <a:lnTo>
                    <a:pt x="217114" y="168886"/>
                  </a:lnTo>
                  <a:lnTo>
                    <a:pt x="250916" y="150536"/>
                  </a:lnTo>
                  <a:lnTo>
                    <a:pt x="280392" y="126221"/>
                  </a:lnTo>
                  <a:lnTo>
                    <a:pt x="320268" y="69236"/>
                  </a:lnTo>
                  <a:lnTo>
                    <a:pt x="338173" y="0"/>
                  </a:lnTo>
                  <a:lnTo>
                    <a:pt x="367327" y="0"/>
                  </a:lnTo>
                  <a:lnTo>
                    <a:pt x="360792" y="41708"/>
                  </a:lnTo>
                  <a:lnTo>
                    <a:pt x="347068" y="80568"/>
                  </a:lnTo>
                  <a:lnTo>
                    <a:pt x="326881" y="115838"/>
                  </a:lnTo>
                  <a:lnTo>
                    <a:pt x="300957" y="146780"/>
                  </a:lnTo>
                  <a:lnTo>
                    <a:pt x="267201" y="174632"/>
                  </a:lnTo>
                  <a:lnTo>
                    <a:pt x="228432" y="195671"/>
                  </a:lnTo>
                  <a:lnTo>
                    <a:pt x="185593" y="208971"/>
                  </a:lnTo>
                  <a:lnTo>
                    <a:pt x="139605" y="213607"/>
                  </a:lnTo>
                  <a:close/>
                </a:path>
              </a:pathLst>
            </a:custGeom>
            <a:solidFill>
              <a:srgbClr val="988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6756" y="7229993"/>
              <a:ext cx="166278" cy="146769"/>
            </a:xfrm>
            <a:prstGeom prst="rect">
              <a:avLst/>
            </a:prstGeom>
          </p:spPr>
        </p:pic>
      </p:grpSp>
      <p:sp>
        <p:nvSpPr>
          <p:cNvPr id="21" name="Дата 20">
            <a:extLst>
              <a:ext uri="{FF2B5EF4-FFF2-40B4-BE49-F238E27FC236}">
                <a16:creationId xmlns:a16="http://schemas.microsoft.com/office/drawing/2014/main" xmlns="" id="{CDB0D7F7-EC34-4186-B9C3-09CC51000DD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xmlns="" id="{B5902F6C-B1F8-42D5-AA27-B3500B3675C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304AC404-097C-439D-AA6D-92AB35163D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7361" y="1907235"/>
            <a:ext cx="2677160" cy="0"/>
          </a:xfrm>
          <a:custGeom>
            <a:avLst/>
            <a:gdLst/>
            <a:ahLst/>
            <a:cxnLst/>
            <a:rect l="l" t="t" r="r" b="b"/>
            <a:pathLst>
              <a:path w="2677159">
                <a:moveTo>
                  <a:pt x="0" y="0"/>
                </a:moveTo>
                <a:lnTo>
                  <a:pt x="2676670" y="0"/>
                </a:lnTo>
              </a:path>
            </a:pathLst>
          </a:custGeom>
          <a:ln w="9524">
            <a:solidFill>
              <a:srgbClr val="988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04639" y="4063477"/>
            <a:ext cx="96520" cy="38100"/>
          </a:xfrm>
          <a:custGeom>
            <a:avLst/>
            <a:gdLst/>
            <a:ahLst/>
            <a:cxnLst/>
            <a:rect l="l" t="t" r="r" b="b"/>
            <a:pathLst>
              <a:path w="96519" h="38100">
                <a:moveTo>
                  <a:pt x="96142" y="38099"/>
                </a:moveTo>
                <a:lnTo>
                  <a:pt x="0" y="38099"/>
                </a:lnTo>
                <a:lnTo>
                  <a:pt x="0" y="0"/>
                </a:lnTo>
                <a:lnTo>
                  <a:pt x="96142" y="0"/>
                </a:lnTo>
                <a:lnTo>
                  <a:pt x="96142" y="38099"/>
                </a:lnTo>
                <a:close/>
              </a:path>
            </a:pathLst>
          </a:custGeom>
          <a:solidFill>
            <a:srgbClr val="3C2E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26264" y="2153493"/>
            <a:ext cx="7137868" cy="6358151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08585" marR="5080" algn="ctr">
              <a:lnSpc>
                <a:spcPts val="3820"/>
              </a:lnSpc>
              <a:spcBef>
                <a:spcPts val="280"/>
              </a:spcBef>
            </a:pPr>
            <a:r>
              <a:rPr lang="ru-RU" sz="3200" spc="204" dirty="0">
                <a:solidFill>
                  <a:srgbClr val="3C2E12"/>
                </a:solidFill>
                <a:cs typeface="Cambria"/>
              </a:rPr>
              <a:t>Для оценки знаний в сфере глобальных проблем и межкультурных взаимодействий были выбраны следующие </a:t>
            </a:r>
            <a:r>
              <a:rPr lang="ru-RU" sz="3200" b="1" spc="204" dirty="0">
                <a:solidFill>
                  <a:schemeClr val="accent5">
                    <a:lumMod val="75000"/>
                  </a:schemeClr>
                </a:solidFill>
                <a:cs typeface="Cambria"/>
              </a:rPr>
              <a:t>ситуативные контексты: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cs typeface="Cambria"/>
            </a:endParaRPr>
          </a:p>
          <a:p>
            <a:pPr marL="12700" marR="71755">
              <a:lnSpc>
                <a:spcPts val="3829"/>
              </a:lnSpc>
              <a:spcBef>
                <a:spcPts val="15"/>
              </a:spcBef>
            </a:pPr>
            <a:r>
              <a:rPr lang="ru-RU" sz="3200" spc="75" dirty="0">
                <a:solidFill>
                  <a:srgbClr val="03989D"/>
                </a:solidFill>
                <a:cs typeface="Cambria"/>
              </a:rPr>
              <a:t>*</a:t>
            </a:r>
            <a:r>
              <a:rPr lang="ru-RU" sz="3200" spc="-235" dirty="0">
                <a:solidFill>
                  <a:srgbClr val="3C2E12"/>
                </a:solidFill>
                <a:cs typeface="Cambria"/>
              </a:rPr>
              <a:t>к</a:t>
            </a:r>
            <a:r>
              <a:rPr lang="ru-RU" sz="3200" spc="-215" dirty="0">
                <a:solidFill>
                  <a:srgbClr val="3C2E12"/>
                </a:solidFill>
                <a:cs typeface="Cambria"/>
              </a:rPr>
              <a:t>у</a:t>
            </a:r>
            <a:r>
              <a:rPr lang="ru-RU" sz="3200" spc="-340" dirty="0">
                <a:solidFill>
                  <a:srgbClr val="3C2E12"/>
                </a:solidFill>
                <a:cs typeface="Cambria"/>
              </a:rPr>
              <a:t>л</a:t>
            </a:r>
            <a:r>
              <a:rPr lang="ru-RU" sz="3200" spc="-310" dirty="0">
                <a:solidFill>
                  <a:srgbClr val="3C2E12"/>
                </a:solidFill>
                <a:cs typeface="Cambria"/>
              </a:rPr>
              <a:t>ь</a:t>
            </a:r>
            <a:r>
              <a:rPr lang="ru-RU" sz="3200" spc="-254" dirty="0">
                <a:solidFill>
                  <a:srgbClr val="3C2E12"/>
                </a:solidFill>
                <a:cs typeface="Cambria"/>
              </a:rPr>
              <a:t>т</a:t>
            </a:r>
            <a:r>
              <a:rPr lang="ru-RU" sz="3200" spc="-215" dirty="0">
                <a:solidFill>
                  <a:srgbClr val="3C2E12"/>
                </a:solidFill>
                <a:cs typeface="Cambria"/>
              </a:rPr>
              <a:t>у</a:t>
            </a:r>
            <a:r>
              <a:rPr lang="ru-RU" sz="3200" spc="-150" dirty="0">
                <a:solidFill>
                  <a:srgbClr val="3C2E12"/>
                </a:solidFill>
                <a:cs typeface="Cambria"/>
              </a:rPr>
              <a:t>р</a:t>
            </a:r>
            <a:r>
              <a:rPr lang="ru-RU" sz="3200" spc="-204" dirty="0">
                <a:solidFill>
                  <a:srgbClr val="3C2E12"/>
                </a:solidFill>
                <a:cs typeface="Cambria"/>
              </a:rPr>
              <a:t>а</a:t>
            </a:r>
            <a:r>
              <a:rPr lang="ru-RU"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lang="ru-RU" sz="3200" spc="-229" dirty="0">
                <a:solidFill>
                  <a:srgbClr val="3C2E12"/>
                </a:solidFill>
                <a:cs typeface="Cambria"/>
              </a:rPr>
              <a:t>и</a:t>
            </a:r>
            <a:r>
              <a:rPr lang="ru-RU"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lang="ru-RU" sz="3200" spc="-335" dirty="0">
                <a:solidFill>
                  <a:srgbClr val="3C2E12"/>
                </a:solidFill>
                <a:cs typeface="Cambria"/>
              </a:rPr>
              <a:t>м</a:t>
            </a:r>
            <a:r>
              <a:rPr lang="ru-RU" sz="3200" spc="-245" dirty="0">
                <a:solidFill>
                  <a:srgbClr val="3C2E12"/>
                </a:solidFill>
                <a:cs typeface="Cambria"/>
              </a:rPr>
              <a:t>е</a:t>
            </a:r>
            <a:r>
              <a:rPr lang="ru-RU" sz="3200" spc="-130" dirty="0">
                <a:solidFill>
                  <a:srgbClr val="3C2E12"/>
                </a:solidFill>
                <a:cs typeface="Cambria"/>
              </a:rPr>
              <a:t>ж</a:t>
            </a:r>
            <a:r>
              <a:rPr lang="ru-RU" sz="3200" spc="-235" dirty="0">
                <a:solidFill>
                  <a:srgbClr val="3C2E12"/>
                </a:solidFill>
                <a:cs typeface="Cambria"/>
              </a:rPr>
              <a:t>к</a:t>
            </a:r>
            <a:r>
              <a:rPr lang="ru-RU" sz="3200" spc="-215" dirty="0">
                <a:solidFill>
                  <a:srgbClr val="3C2E12"/>
                </a:solidFill>
                <a:cs typeface="Cambria"/>
              </a:rPr>
              <a:t>у</a:t>
            </a:r>
            <a:r>
              <a:rPr lang="ru-RU" sz="3200" spc="-340" dirty="0">
                <a:solidFill>
                  <a:srgbClr val="3C2E12"/>
                </a:solidFill>
                <a:cs typeface="Cambria"/>
              </a:rPr>
              <a:t>л</a:t>
            </a:r>
            <a:r>
              <a:rPr lang="ru-RU" sz="3200" spc="-310" dirty="0">
                <a:solidFill>
                  <a:srgbClr val="3C2E12"/>
                </a:solidFill>
                <a:cs typeface="Cambria"/>
              </a:rPr>
              <a:t>ь</a:t>
            </a:r>
            <a:r>
              <a:rPr lang="ru-RU" sz="3200" spc="-254" dirty="0">
                <a:solidFill>
                  <a:srgbClr val="3C2E12"/>
                </a:solidFill>
                <a:cs typeface="Cambria"/>
              </a:rPr>
              <a:t>т</a:t>
            </a:r>
            <a:r>
              <a:rPr lang="ru-RU" sz="3200" spc="-215" dirty="0">
                <a:solidFill>
                  <a:srgbClr val="3C2E12"/>
                </a:solidFill>
                <a:cs typeface="Cambria"/>
              </a:rPr>
              <a:t>у</a:t>
            </a:r>
            <a:r>
              <a:rPr lang="ru-RU" sz="3200" spc="-150" dirty="0">
                <a:solidFill>
                  <a:srgbClr val="3C2E12"/>
                </a:solidFill>
                <a:cs typeface="Cambria"/>
              </a:rPr>
              <a:t>р</a:t>
            </a:r>
            <a:r>
              <a:rPr lang="ru-RU" sz="3200" spc="-210" dirty="0">
                <a:solidFill>
                  <a:srgbClr val="3C2E12"/>
                </a:solidFill>
                <a:cs typeface="Cambria"/>
              </a:rPr>
              <a:t>н</a:t>
            </a:r>
            <a:r>
              <a:rPr lang="ru-RU" sz="3200" spc="-315" dirty="0">
                <a:solidFill>
                  <a:srgbClr val="3C2E12"/>
                </a:solidFill>
                <a:cs typeface="Cambria"/>
              </a:rPr>
              <a:t>ы</a:t>
            </a:r>
            <a:r>
              <a:rPr lang="ru-RU" sz="3200" spc="-240" dirty="0">
                <a:solidFill>
                  <a:srgbClr val="3C2E12"/>
                </a:solidFill>
                <a:cs typeface="Cambria"/>
              </a:rPr>
              <a:t>е</a:t>
            </a:r>
            <a:r>
              <a:rPr lang="ru-RU"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lang="ru-RU"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lang="ru-RU" sz="3200" spc="-254" dirty="0">
                <a:solidFill>
                  <a:srgbClr val="3C2E12"/>
                </a:solidFill>
                <a:cs typeface="Cambria"/>
              </a:rPr>
              <a:t>т</a:t>
            </a:r>
            <a:r>
              <a:rPr lang="ru-RU" sz="3200" spc="-210" dirty="0">
                <a:solidFill>
                  <a:srgbClr val="3C2E12"/>
                </a:solidFill>
                <a:cs typeface="Cambria"/>
              </a:rPr>
              <a:t>н</a:t>
            </a:r>
            <a:r>
              <a:rPr lang="ru-RU"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lang="ru-RU" sz="3200" spc="-165" dirty="0">
                <a:solidFill>
                  <a:srgbClr val="3C2E12"/>
                </a:solidFill>
                <a:cs typeface="Cambria"/>
              </a:rPr>
              <a:t>ш</a:t>
            </a:r>
            <a:r>
              <a:rPr lang="ru-RU" sz="3200" spc="-245" dirty="0">
                <a:solidFill>
                  <a:srgbClr val="3C2E12"/>
                </a:solidFill>
                <a:cs typeface="Cambria"/>
              </a:rPr>
              <a:t>е</a:t>
            </a:r>
            <a:r>
              <a:rPr lang="ru-RU" sz="3200" spc="-210" dirty="0">
                <a:solidFill>
                  <a:srgbClr val="3C2E12"/>
                </a:solidFill>
                <a:cs typeface="Cambria"/>
              </a:rPr>
              <a:t>н</a:t>
            </a:r>
            <a:r>
              <a:rPr lang="ru-RU" sz="3200" spc="-235" dirty="0">
                <a:solidFill>
                  <a:srgbClr val="3C2E12"/>
                </a:solidFill>
                <a:cs typeface="Cambria"/>
              </a:rPr>
              <a:t>и</a:t>
            </a:r>
            <a:r>
              <a:rPr lang="ru-RU" sz="3200" spc="-204" dirty="0">
                <a:solidFill>
                  <a:srgbClr val="3C2E12"/>
                </a:solidFill>
                <a:cs typeface="Cambria"/>
              </a:rPr>
              <a:t>я  </a:t>
            </a:r>
          </a:p>
          <a:p>
            <a:pPr marL="12700" marR="71755">
              <a:lnSpc>
                <a:spcPts val="3829"/>
              </a:lnSpc>
              <a:spcBef>
                <a:spcPts val="15"/>
              </a:spcBef>
            </a:pPr>
            <a:r>
              <a:rPr lang="ru-RU" sz="3200" spc="-229" dirty="0">
                <a:solidFill>
                  <a:srgbClr val="3C2E12"/>
                </a:solidFill>
                <a:cs typeface="Cambria"/>
              </a:rPr>
              <a:t>(</a:t>
            </a:r>
            <a:r>
              <a:rPr lang="ru-RU" sz="3200" spc="-475" dirty="0">
                <a:solidFill>
                  <a:srgbClr val="3C2E12"/>
                </a:solidFill>
                <a:cs typeface="Cambria"/>
              </a:rPr>
              <a:t>2</a:t>
            </a:r>
            <a:r>
              <a:rPr lang="ru-RU" sz="3200" spc="-450" dirty="0">
                <a:solidFill>
                  <a:srgbClr val="3C2E12"/>
                </a:solidFill>
                <a:cs typeface="Cambria"/>
              </a:rPr>
              <a:t>5</a:t>
            </a:r>
            <a:r>
              <a:rPr lang="ru-RU"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lang="ru-RU" sz="3200" spc="-990" dirty="0">
                <a:solidFill>
                  <a:srgbClr val="3C2E12"/>
                </a:solidFill>
                <a:cs typeface="Cambria"/>
              </a:rPr>
              <a:t>%</a:t>
            </a:r>
            <a:r>
              <a:rPr lang="ru-RU"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lang="ru-RU" sz="3200" spc="-260" dirty="0">
                <a:solidFill>
                  <a:srgbClr val="3C2E12"/>
                </a:solidFill>
                <a:cs typeface="Cambria"/>
              </a:rPr>
              <a:t>з</a:t>
            </a:r>
            <a:r>
              <a:rPr lang="ru-RU" sz="3200" spc="-210" dirty="0">
                <a:solidFill>
                  <a:srgbClr val="3C2E12"/>
                </a:solidFill>
                <a:cs typeface="Cambria"/>
              </a:rPr>
              <a:t>а</a:t>
            </a:r>
            <a:r>
              <a:rPr lang="ru-RU" sz="3200" spc="-260" dirty="0">
                <a:solidFill>
                  <a:srgbClr val="3C2E12"/>
                </a:solidFill>
                <a:cs typeface="Cambria"/>
              </a:rPr>
              <a:t>д</a:t>
            </a:r>
            <a:r>
              <a:rPr lang="ru-RU" sz="3200" spc="-210" dirty="0">
                <a:solidFill>
                  <a:srgbClr val="3C2E12"/>
                </a:solidFill>
                <a:cs typeface="Cambria"/>
              </a:rPr>
              <a:t>ан</a:t>
            </a:r>
            <a:r>
              <a:rPr lang="ru-RU" sz="3200" spc="-235" dirty="0">
                <a:solidFill>
                  <a:srgbClr val="3C2E12"/>
                </a:solidFill>
                <a:cs typeface="Cambria"/>
              </a:rPr>
              <a:t>ий</a:t>
            </a:r>
            <a:r>
              <a:rPr lang="ru-RU" sz="3200" spc="-229" dirty="0">
                <a:solidFill>
                  <a:srgbClr val="3C2E12"/>
                </a:solidFill>
                <a:cs typeface="Cambria"/>
              </a:rPr>
              <a:t>)</a:t>
            </a:r>
            <a:r>
              <a:rPr lang="ru-RU" sz="3200" spc="-114" dirty="0">
                <a:solidFill>
                  <a:srgbClr val="3C2E12"/>
                </a:solidFill>
                <a:cs typeface="Cambria"/>
              </a:rPr>
              <a:t>;</a:t>
            </a:r>
            <a:endParaRPr lang="ru-RU" sz="3200" dirty="0">
              <a:cs typeface="Cambria"/>
            </a:endParaRPr>
          </a:p>
          <a:p>
            <a:pPr marL="12700">
              <a:lnSpc>
                <a:spcPts val="3685"/>
              </a:lnSpc>
            </a:pPr>
            <a:r>
              <a:rPr sz="3200" spc="75" dirty="0">
                <a:solidFill>
                  <a:srgbClr val="03989D"/>
                </a:solidFill>
                <a:cs typeface="Cambria"/>
              </a:rPr>
              <a:t>*</a:t>
            </a:r>
            <a:r>
              <a:rPr sz="3200" spc="-80" dirty="0">
                <a:solidFill>
                  <a:srgbClr val="3C2E12"/>
                </a:solidFill>
                <a:cs typeface="Cambria"/>
              </a:rPr>
              <a:t>с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sz="3200" spc="-165" dirty="0">
                <a:solidFill>
                  <a:srgbClr val="3C2E12"/>
                </a:solidFill>
                <a:cs typeface="Cambria"/>
              </a:rPr>
              <a:t>ц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</a:t>
            </a:r>
            <a:r>
              <a:rPr sz="3200" spc="-210" dirty="0">
                <a:solidFill>
                  <a:srgbClr val="3C2E12"/>
                </a:solidFill>
                <a:cs typeface="Cambria"/>
              </a:rPr>
              <a:t>а</a:t>
            </a:r>
            <a:r>
              <a:rPr sz="3200" spc="-340" dirty="0">
                <a:solidFill>
                  <a:srgbClr val="3C2E12"/>
                </a:solidFill>
                <a:cs typeface="Cambria"/>
              </a:rPr>
              <a:t>л</a:t>
            </a:r>
            <a:r>
              <a:rPr sz="3200" spc="-310" dirty="0">
                <a:solidFill>
                  <a:srgbClr val="3C2E12"/>
                </a:solidFill>
                <a:cs typeface="Cambria"/>
              </a:rPr>
              <a:t>ь</a:t>
            </a:r>
            <a:r>
              <a:rPr sz="3200" spc="-210" dirty="0">
                <a:solidFill>
                  <a:srgbClr val="3C2E12"/>
                </a:solidFill>
                <a:cs typeface="Cambria"/>
              </a:rPr>
              <a:t>н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sz="3200" spc="-25" dirty="0">
                <a:solidFill>
                  <a:srgbClr val="3C2E12"/>
                </a:solidFill>
                <a:cs typeface="Cambria"/>
              </a:rPr>
              <a:t>-</a:t>
            </a:r>
            <a:r>
              <a:rPr sz="3200" spc="-60" dirty="0">
                <a:solidFill>
                  <a:srgbClr val="3C2E12"/>
                </a:solidFill>
                <a:cs typeface="Cambria"/>
              </a:rPr>
              <a:t>э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к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sz="3200" spc="-210" dirty="0">
                <a:solidFill>
                  <a:srgbClr val="3C2E12"/>
                </a:solidFill>
                <a:cs typeface="Cambria"/>
              </a:rPr>
              <a:t>н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sz="3200" spc="-335" dirty="0">
                <a:solidFill>
                  <a:srgbClr val="3C2E12"/>
                </a:solidFill>
                <a:cs typeface="Cambria"/>
              </a:rPr>
              <a:t>м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</a:t>
            </a:r>
            <a:r>
              <a:rPr sz="3200" spc="-315" dirty="0">
                <a:solidFill>
                  <a:srgbClr val="3C2E12"/>
                </a:solidFill>
                <a:cs typeface="Cambria"/>
              </a:rPr>
              <a:t>ч</a:t>
            </a:r>
            <a:r>
              <a:rPr sz="3200" spc="-245" dirty="0">
                <a:solidFill>
                  <a:srgbClr val="3C2E12"/>
                </a:solidFill>
                <a:cs typeface="Cambria"/>
              </a:rPr>
              <a:t>е</a:t>
            </a:r>
            <a:r>
              <a:rPr sz="3200" spc="-80" dirty="0">
                <a:solidFill>
                  <a:srgbClr val="3C2E12"/>
                </a:solidFill>
                <a:cs typeface="Cambria"/>
              </a:rPr>
              <a:t>с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к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sz="3200" spc="-240" dirty="0">
                <a:solidFill>
                  <a:srgbClr val="3C2E12"/>
                </a:solidFill>
                <a:cs typeface="Cambria"/>
              </a:rPr>
              <a:t>е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р</a:t>
            </a:r>
            <a:r>
              <a:rPr sz="3200" spc="-210" dirty="0">
                <a:solidFill>
                  <a:srgbClr val="3C2E12"/>
                </a:solidFill>
                <a:cs typeface="Cambria"/>
              </a:rPr>
              <a:t>а</a:t>
            </a:r>
            <a:r>
              <a:rPr sz="3200" spc="-260" dirty="0">
                <a:solidFill>
                  <a:srgbClr val="3C2E12"/>
                </a:solidFill>
                <a:cs typeface="Cambria"/>
              </a:rPr>
              <a:t>з</a:t>
            </a:r>
            <a:r>
              <a:rPr sz="3200" spc="-250" dirty="0">
                <a:solidFill>
                  <a:srgbClr val="3C2E12"/>
                </a:solidFill>
                <a:cs typeface="Cambria"/>
              </a:rPr>
              <a:t>в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</a:t>
            </a:r>
            <a:r>
              <a:rPr sz="3200" spc="-254" dirty="0">
                <a:solidFill>
                  <a:srgbClr val="3C2E12"/>
                </a:solidFill>
                <a:cs typeface="Cambria"/>
              </a:rPr>
              <a:t>т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</a:t>
            </a:r>
            <a:r>
              <a:rPr sz="3200" spc="-240" dirty="0">
                <a:solidFill>
                  <a:srgbClr val="3C2E12"/>
                </a:solidFill>
                <a:cs typeface="Cambria"/>
              </a:rPr>
              <a:t>е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sz="3200" spc="-229" dirty="0">
                <a:solidFill>
                  <a:srgbClr val="3C2E12"/>
                </a:solidFill>
                <a:cs typeface="Cambria"/>
              </a:rPr>
              <a:t>и</a:t>
            </a:r>
            <a:endParaRPr sz="3200" dirty="0">
              <a:cs typeface="Cambria"/>
            </a:endParaRPr>
          </a:p>
          <a:p>
            <a:pPr marL="12700">
              <a:lnSpc>
                <a:spcPts val="3825"/>
              </a:lnSpc>
            </a:pPr>
            <a:r>
              <a:rPr sz="3200" spc="-250" dirty="0">
                <a:solidFill>
                  <a:srgbClr val="3C2E12"/>
                </a:solidFill>
                <a:cs typeface="Cambria"/>
              </a:rPr>
              <a:t>в</a:t>
            </a:r>
            <a:r>
              <a:rPr sz="3200" spc="-260" dirty="0">
                <a:solidFill>
                  <a:srgbClr val="3C2E12"/>
                </a:solidFill>
                <a:cs typeface="Cambria"/>
              </a:rPr>
              <a:t>з</a:t>
            </a:r>
            <a:r>
              <a:rPr sz="3200" spc="-210" dirty="0">
                <a:solidFill>
                  <a:srgbClr val="3C2E12"/>
                </a:solidFill>
                <a:cs typeface="Cambria"/>
              </a:rPr>
              <a:t>а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</a:t>
            </a:r>
            <a:r>
              <a:rPr sz="3200" spc="-335" dirty="0">
                <a:solidFill>
                  <a:srgbClr val="3C2E12"/>
                </a:solidFill>
                <a:cs typeface="Cambria"/>
              </a:rPr>
              <a:t>м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sz="3200" spc="-260" dirty="0">
                <a:solidFill>
                  <a:srgbClr val="3C2E12"/>
                </a:solidFill>
                <a:cs typeface="Cambria"/>
              </a:rPr>
              <a:t>з</a:t>
            </a:r>
            <a:r>
              <a:rPr sz="3200" spc="-210" dirty="0">
                <a:solidFill>
                  <a:srgbClr val="3C2E12"/>
                </a:solidFill>
                <a:cs typeface="Cambria"/>
              </a:rPr>
              <a:t>а</a:t>
            </a:r>
            <a:r>
              <a:rPr sz="3200" spc="-250" dirty="0">
                <a:solidFill>
                  <a:srgbClr val="3C2E12"/>
                </a:solidFill>
                <a:cs typeface="Cambria"/>
              </a:rPr>
              <a:t>в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</a:t>
            </a:r>
            <a:r>
              <a:rPr sz="3200" spc="-80" dirty="0">
                <a:solidFill>
                  <a:srgbClr val="3C2E12"/>
                </a:solidFill>
                <a:cs typeface="Cambria"/>
              </a:rPr>
              <a:t>с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</a:t>
            </a:r>
            <a:r>
              <a:rPr sz="3200" spc="-335" dirty="0">
                <a:solidFill>
                  <a:srgbClr val="3C2E12"/>
                </a:solidFill>
                <a:cs typeface="Cambria"/>
              </a:rPr>
              <a:t>м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sz="3200" spc="-80" dirty="0">
                <a:solidFill>
                  <a:srgbClr val="3C2E12"/>
                </a:solidFill>
                <a:cs typeface="Cambria"/>
              </a:rPr>
              <a:t>с</a:t>
            </a:r>
            <a:r>
              <a:rPr sz="3200" spc="-254" dirty="0">
                <a:solidFill>
                  <a:srgbClr val="3C2E12"/>
                </a:solidFill>
                <a:cs typeface="Cambria"/>
              </a:rPr>
              <a:t>т</a:t>
            </a:r>
            <a:r>
              <a:rPr sz="3200" spc="-305" dirty="0">
                <a:solidFill>
                  <a:srgbClr val="3C2E12"/>
                </a:solidFill>
                <a:cs typeface="Cambria"/>
              </a:rPr>
              <a:t>ь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sz="3200" spc="-229" dirty="0">
                <a:solidFill>
                  <a:srgbClr val="3C2E12"/>
                </a:solidFill>
                <a:cs typeface="Cambria"/>
              </a:rPr>
              <a:t>(</a:t>
            </a:r>
            <a:r>
              <a:rPr sz="3200" spc="-515" dirty="0">
                <a:solidFill>
                  <a:srgbClr val="3C2E12"/>
                </a:solidFill>
                <a:cs typeface="Cambria"/>
              </a:rPr>
              <a:t>3</a:t>
            </a:r>
            <a:r>
              <a:rPr sz="3200" spc="-390" dirty="0">
                <a:solidFill>
                  <a:srgbClr val="3C2E12"/>
                </a:solidFill>
                <a:cs typeface="Cambria"/>
              </a:rPr>
              <a:t>7</a:t>
            </a:r>
            <a:r>
              <a:rPr sz="3200" spc="60" dirty="0">
                <a:solidFill>
                  <a:srgbClr val="3C2E12"/>
                </a:solidFill>
                <a:cs typeface="Cambria"/>
              </a:rPr>
              <a:t>,</a:t>
            </a:r>
            <a:r>
              <a:rPr sz="3200" spc="-450" dirty="0">
                <a:solidFill>
                  <a:srgbClr val="3C2E12"/>
                </a:solidFill>
                <a:cs typeface="Cambria"/>
              </a:rPr>
              <a:t>5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sz="3200" spc="-990" dirty="0">
                <a:solidFill>
                  <a:srgbClr val="3C2E12"/>
                </a:solidFill>
                <a:cs typeface="Cambria"/>
              </a:rPr>
              <a:t>%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sz="3200" spc="-260" dirty="0">
                <a:solidFill>
                  <a:srgbClr val="3C2E12"/>
                </a:solidFill>
                <a:cs typeface="Cambria"/>
              </a:rPr>
              <a:t>з</a:t>
            </a:r>
            <a:r>
              <a:rPr sz="3200" spc="-210" dirty="0">
                <a:solidFill>
                  <a:srgbClr val="3C2E12"/>
                </a:solidFill>
                <a:cs typeface="Cambria"/>
              </a:rPr>
              <a:t>а</a:t>
            </a:r>
            <a:r>
              <a:rPr sz="3200" spc="-260" dirty="0">
                <a:solidFill>
                  <a:srgbClr val="3C2E12"/>
                </a:solidFill>
                <a:cs typeface="Cambria"/>
              </a:rPr>
              <a:t>д</a:t>
            </a:r>
            <a:r>
              <a:rPr sz="3200" spc="-210" dirty="0">
                <a:solidFill>
                  <a:srgbClr val="3C2E12"/>
                </a:solidFill>
                <a:cs typeface="Cambria"/>
              </a:rPr>
              <a:t>ан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ий</a:t>
            </a:r>
            <a:r>
              <a:rPr sz="3200" spc="-229" dirty="0">
                <a:solidFill>
                  <a:srgbClr val="3C2E12"/>
                </a:solidFill>
                <a:cs typeface="Cambria"/>
              </a:rPr>
              <a:t>)</a:t>
            </a:r>
            <a:r>
              <a:rPr sz="3200" spc="-114" dirty="0">
                <a:solidFill>
                  <a:srgbClr val="3C2E12"/>
                </a:solidFill>
                <a:cs typeface="Cambria"/>
              </a:rPr>
              <a:t>;</a:t>
            </a:r>
            <a:endParaRPr sz="3200" dirty="0">
              <a:cs typeface="Cambria"/>
            </a:endParaRPr>
          </a:p>
          <a:p>
            <a:pPr marL="12700" marR="694690">
              <a:lnSpc>
                <a:spcPts val="3829"/>
              </a:lnSpc>
              <a:spcBef>
                <a:spcPts val="125"/>
              </a:spcBef>
            </a:pPr>
            <a:r>
              <a:rPr sz="3200" spc="75" dirty="0">
                <a:solidFill>
                  <a:srgbClr val="03989D"/>
                </a:solidFill>
                <a:cs typeface="Cambria"/>
              </a:rPr>
              <a:t>*</a:t>
            </a:r>
            <a:r>
              <a:rPr sz="3200" spc="-60" dirty="0">
                <a:solidFill>
                  <a:srgbClr val="3C2E12"/>
                </a:solidFill>
                <a:cs typeface="Cambria"/>
              </a:rPr>
              <a:t>э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к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sz="3200" spc="-340" dirty="0">
                <a:solidFill>
                  <a:srgbClr val="3C2E12"/>
                </a:solidFill>
                <a:cs typeface="Cambria"/>
              </a:rPr>
              <a:t>л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sz="3200" spc="-229" dirty="0">
                <a:solidFill>
                  <a:srgbClr val="3C2E12"/>
                </a:solidFill>
                <a:cs typeface="Cambria"/>
              </a:rPr>
              <a:t>г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</a:t>
            </a:r>
            <a:r>
              <a:rPr sz="3200" spc="-315" dirty="0">
                <a:solidFill>
                  <a:srgbClr val="3C2E12"/>
                </a:solidFill>
                <a:cs typeface="Cambria"/>
              </a:rPr>
              <a:t>ч</a:t>
            </a:r>
            <a:r>
              <a:rPr sz="3200" spc="-245" dirty="0">
                <a:solidFill>
                  <a:srgbClr val="3C2E12"/>
                </a:solidFill>
                <a:cs typeface="Cambria"/>
              </a:rPr>
              <a:t>е</a:t>
            </a:r>
            <a:r>
              <a:rPr sz="3200" spc="-80" dirty="0">
                <a:solidFill>
                  <a:srgbClr val="3C2E12"/>
                </a:solidFill>
                <a:cs typeface="Cambria"/>
              </a:rPr>
              <a:t>с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к</a:t>
            </a:r>
            <a:r>
              <a:rPr sz="3200" spc="-210" dirty="0">
                <a:solidFill>
                  <a:srgbClr val="3C2E12"/>
                </a:solidFill>
                <a:cs typeface="Cambria"/>
              </a:rPr>
              <a:t>а</a:t>
            </a:r>
            <a:r>
              <a:rPr sz="3200" spc="-330" dirty="0">
                <a:solidFill>
                  <a:srgbClr val="3C2E12"/>
                </a:solidFill>
                <a:cs typeface="Cambria"/>
              </a:rPr>
              <a:t>я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sz="3200" spc="-215" dirty="0">
                <a:solidFill>
                  <a:srgbClr val="3C2E12"/>
                </a:solidFill>
                <a:cs typeface="Cambria"/>
              </a:rPr>
              <a:t>у</a:t>
            </a:r>
            <a:r>
              <a:rPr sz="3200" spc="-80" dirty="0">
                <a:solidFill>
                  <a:srgbClr val="3C2E12"/>
                </a:solidFill>
                <a:cs typeface="Cambria"/>
              </a:rPr>
              <a:t>с</a:t>
            </a:r>
            <a:r>
              <a:rPr sz="3200" spc="-254" dirty="0">
                <a:solidFill>
                  <a:srgbClr val="3C2E12"/>
                </a:solidFill>
                <a:cs typeface="Cambria"/>
              </a:rPr>
              <a:t>т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й</a:t>
            </a:r>
            <a:r>
              <a:rPr sz="3200" spc="-315" dirty="0">
                <a:solidFill>
                  <a:srgbClr val="3C2E12"/>
                </a:solidFill>
                <a:cs typeface="Cambria"/>
              </a:rPr>
              <a:t>ч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</a:t>
            </a:r>
            <a:r>
              <a:rPr sz="3200" spc="-250" dirty="0">
                <a:solidFill>
                  <a:srgbClr val="3C2E12"/>
                </a:solidFill>
                <a:cs typeface="Cambria"/>
              </a:rPr>
              <a:t>в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sz="3200" spc="-80" dirty="0">
                <a:solidFill>
                  <a:srgbClr val="3C2E12"/>
                </a:solidFill>
                <a:cs typeface="Cambria"/>
              </a:rPr>
              <a:t>с</a:t>
            </a:r>
            <a:r>
              <a:rPr sz="3200" spc="-254" dirty="0">
                <a:solidFill>
                  <a:srgbClr val="3C2E12"/>
                </a:solidFill>
                <a:cs typeface="Cambria"/>
              </a:rPr>
              <a:t>т</a:t>
            </a:r>
            <a:r>
              <a:rPr sz="3200" spc="-305" dirty="0">
                <a:solidFill>
                  <a:srgbClr val="3C2E12"/>
                </a:solidFill>
                <a:cs typeface="Cambria"/>
              </a:rPr>
              <a:t>ь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sz="3200" spc="-229" dirty="0">
                <a:solidFill>
                  <a:srgbClr val="3C2E12"/>
                </a:solidFill>
                <a:cs typeface="Cambria"/>
              </a:rPr>
              <a:t>(</a:t>
            </a:r>
            <a:r>
              <a:rPr sz="3200" spc="-705" dirty="0">
                <a:solidFill>
                  <a:srgbClr val="3C2E12"/>
                </a:solidFill>
                <a:cs typeface="Cambria"/>
              </a:rPr>
              <a:t>1</a:t>
            </a:r>
            <a:r>
              <a:rPr sz="3200" spc="-475" dirty="0">
                <a:solidFill>
                  <a:srgbClr val="3C2E12"/>
                </a:solidFill>
                <a:cs typeface="Cambria"/>
              </a:rPr>
              <a:t>2</a:t>
            </a:r>
            <a:r>
              <a:rPr sz="3200" spc="60" dirty="0">
                <a:solidFill>
                  <a:srgbClr val="3C2E12"/>
                </a:solidFill>
                <a:cs typeface="Cambria"/>
              </a:rPr>
              <a:t>,</a:t>
            </a:r>
            <a:r>
              <a:rPr sz="3200" spc="-450" dirty="0">
                <a:solidFill>
                  <a:srgbClr val="3C2E12"/>
                </a:solidFill>
                <a:cs typeface="Cambria"/>
              </a:rPr>
              <a:t>5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sz="3200" spc="-495" dirty="0">
                <a:solidFill>
                  <a:srgbClr val="3C2E12"/>
                </a:solidFill>
                <a:cs typeface="Cambria"/>
              </a:rPr>
              <a:t>%  </a:t>
            </a:r>
            <a:r>
              <a:rPr lang="ru-RU" sz="3200" spc="-495" dirty="0" smtClean="0">
                <a:solidFill>
                  <a:srgbClr val="3C2E12"/>
                </a:solidFill>
                <a:cs typeface="Cambria"/>
              </a:rPr>
              <a:t> </a:t>
            </a:r>
            <a:r>
              <a:rPr sz="3200" spc="-220" dirty="0" err="1" smtClean="0">
                <a:solidFill>
                  <a:srgbClr val="3C2E12"/>
                </a:solidFill>
                <a:cs typeface="Cambria"/>
              </a:rPr>
              <a:t>заданий</a:t>
            </a:r>
            <a:r>
              <a:rPr sz="3200" spc="-220" dirty="0">
                <a:solidFill>
                  <a:srgbClr val="3C2E12"/>
                </a:solidFill>
                <a:cs typeface="Cambria"/>
              </a:rPr>
              <a:t>);</a:t>
            </a:r>
            <a:endParaRPr sz="3200" dirty="0">
              <a:cs typeface="Cambria"/>
            </a:endParaRPr>
          </a:p>
          <a:p>
            <a:pPr marL="12700">
              <a:lnSpc>
                <a:spcPts val="3685"/>
              </a:lnSpc>
            </a:pPr>
            <a:r>
              <a:rPr sz="3200" spc="75" dirty="0">
                <a:solidFill>
                  <a:srgbClr val="03989D"/>
                </a:solidFill>
                <a:cs typeface="Cambria"/>
              </a:rPr>
              <a:t>*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</a:t>
            </a:r>
            <a:r>
              <a:rPr sz="3200" spc="-210" dirty="0">
                <a:solidFill>
                  <a:srgbClr val="3C2E12"/>
                </a:solidFill>
                <a:cs typeface="Cambria"/>
              </a:rPr>
              <a:t>н</a:t>
            </a:r>
            <a:r>
              <a:rPr sz="3200" spc="-80" dirty="0">
                <a:solidFill>
                  <a:srgbClr val="3C2E12"/>
                </a:solidFill>
                <a:cs typeface="Cambria"/>
              </a:rPr>
              <a:t>с</a:t>
            </a:r>
            <a:r>
              <a:rPr sz="3200" spc="-254" dirty="0">
                <a:solidFill>
                  <a:srgbClr val="3C2E12"/>
                </a:solidFill>
                <a:cs typeface="Cambria"/>
              </a:rPr>
              <a:t>т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</a:t>
            </a:r>
            <a:r>
              <a:rPr sz="3200" spc="-254" dirty="0">
                <a:solidFill>
                  <a:srgbClr val="3C2E12"/>
                </a:solidFill>
                <a:cs typeface="Cambria"/>
              </a:rPr>
              <a:t>т</a:t>
            </a:r>
            <a:r>
              <a:rPr sz="3200" spc="-215" dirty="0">
                <a:solidFill>
                  <a:srgbClr val="3C2E12"/>
                </a:solidFill>
                <a:cs typeface="Cambria"/>
              </a:rPr>
              <a:t>у</a:t>
            </a:r>
            <a:r>
              <a:rPr sz="3200" spc="-254" dirty="0">
                <a:solidFill>
                  <a:srgbClr val="3C2E12"/>
                </a:solidFill>
                <a:cs typeface="Cambria"/>
              </a:rPr>
              <a:t>т</a:t>
            </a:r>
            <a:r>
              <a:rPr sz="3200" spc="-315" dirty="0">
                <a:solidFill>
                  <a:srgbClr val="3C2E12"/>
                </a:solidFill>
                <a:cs typeface="Cambria"/>
              </a:rPr>
              <a:t>ы</a:t>
            </a:r>
            <a:r>
              <a:rPr sz="3200" spc="60" dirty="0">
                <a:solidFill>
                  <a:srgbClr val="3C2E12"/>
                </a:solidFill>
                <a:cs typeface="Cambria"/>
              </a:rPr>
              <a:t>,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к</a:t>
            </a:r>
            <a:r>
              <a:rPr sz="3200" spc="-150" dirty="0">
                <a:solidFill>
                  <a:srgbClr val="3C2E12"/>
                </a:solidFill>
                <a:cs typeface="Cambria"/>
              </a:rPr>
              <a:t>о</a:t>
            </a:r>
            <a:r>
              <a:rPr sz="3200" spc="-210" dirty="0">
                <a:solidFill>
                  <a:srgbClr val="3C2E12"/>
                </a:solidFill>
                <a:cs typeface="Cambria"/>
              </a:rPr>
              <a:t>н</a:t>
            </a:r>
            <a:r>
              <a:rPr sz="3200" spc="-114" dirty="0">
                <a:solidFill>
                  <a:srgbClr val="3C2E12"/>
                </a:solidFill>
                <a:cs typeface="Cambria"/>
              </a:rPr>
              <a:t>ф</a:t>
            </a:r>
            <a:r>
              <a:rPr sz="3200" spc="-340" dirty="0">
                <a:solidFill>
                  <a:srgbClr val="3C2E12"/>
                </a:solidFill>
                <a:cs typeface="Cambria"/>
              </a:rPr>
              <a:t>л</a:t>
            </a:r>
            <a:r>
              <a:rPr sz="3200" spc="-235" dirty="0">
                <a:solidFill>
                  <a:srgbClr val="3C2E12"/>
                </a:solidFill>
                <a:cs typeface="Cambria"/>
              </a:rPr>
              <a:t>ик</a:t>
            </a:r>
            <a:r>
              <a:rPr sz="3200" spc="-254" dirty="0">
                <a:solidFill>
                  <a:srgbClr val="3C2E12"/>
                </a:solidFill>
                <a:cs typeface="Cambria"/>
              </a:rPr>
              <a:t>т</a:t>
            </a:r>
            <a:r>
              <a:rPr sz="3200" spc="-310" dirty="0">
                <a:solidFill>
                  <a:srgbClr val="3C2E12"/>
                </a:solidFill>
                <a:cs typeface="Cambria"/>
              </a:rPr>
              <a:t>ы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sz="3200" spc="-229" dirty="0">
                <a:solidFill>
                  <a:srgbClr val="3C2E12"/>
                </a:solidFill>
                <a:cs typeface="Cambria"/>
              </a:rPr>
              <a:t>и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sz="3200" spc="-140" dirty="0" err="1">
                <a:solidFill>
                  <a:srgbClr val="3C2E12"/>
                </a:solidFill>
                <a:cs typeface="Cambria"/>
              </a:rPr>
              <a:t>п</a:t>
            </a:r>
            <a:r>
              <a:rPr sz="3200" spc="-150" dirty="0" err="1">
                <a:solidFill>
                  <a:srgbClr val="3C2E12"/>
                </a:solidFill>
                <a:cs typeface="Cambria"/>
              </a:rPr>
              <a:t>р</a:t>
            </a:r>
            <a:r>
              <a:rPr sz="3200" spc="-210" dirty="0" err="1">
                <a:solidFill>
                  <a:srgbClr val="3C2E12"/>
                </a:solidFill>
                <a:cs typeface="Cambria"/>
              </a:rPr>
              <a:t>а</a:t>
            </a:r>
            <a:r>
              <a:rPr sz="3200" spc="-250" dirty="0" err="1">
                <a:solidFill>
                  <a:srgbClr val="3C2E12"/>
                </a:solidFill>
                <a:cs typeface="Cambria"/>
              </a:rPr>
              <a:t>в</a:t>
            </a:r>
            <a:r>
              <a:rPr sz="3200" spc="-204" dirty="0" err="1">
                <a:solidFill>
                  <a:srgbClr val="3C2E12"/>
                </a:solidFill>
                <a:cs typeface="Cambria"/>
              </a:rPr>
              <a:t>а</a:t>
            </a:r>
            <a:r>
              <a:rPr lang="ru-RU" sz="3200" spc="-204" dirty="0">
                <a:solidFill>
                  <a:srgbClr val="3C2E12"/>
                </a:solidFill>
                <a:cs typeface="Cambria"/>
              </a:rPr>
              <a:t> </a:t>
            </a:r>
            <a:r>
              <a:rPr lang="ru-RU" sz="3200" spc="-204" dirty="0" smtClean="0">
                <a:solidFill>
                  <a:srgbClr val="3C2E12"/>
                </a:solidFill>
                <a:cs typeface="Cambria"/>
              </a:rPr>
              <a:t> </a:t>
            </a:r>
            <a:r>
              <a:rPr sz="3200" spc="-315" dirty="0" err="1">
                <a:solidFill>
                  <a:srgbClr val="3C2E12"/>
                </a:solidFill>
                <a:cs typeface="Cambria"/>
              </a:rPr>
              <a:t>ч</a:t>
            </a:r>
            <a:r>
              <a:rPr sz="3200" spc="-245" dirty="0" err="1">
                <a:solidFill>
                  <a:srgbClr val="3C2E12"/>
                </a:solidFill>
                <a:cs typeface="Cambria"/>
              </a:rPr>
              <a:t>е</a:t>
            </a:r>
            <a:r>
              <a:rPr sz="3200" spc="-340" dirty="0" err="1">
                <a:solidFill>
                  <a:srgbClr val="3C2E12"/>
                </a:solidFill>
                <a:cs typeface="Cambria"/>
              </a:rPr>
              <a:t>л</a:t>
            </a:r>
            <a:r>
              <a:rPr sz="3200" spc="-150" dirty="0" err="1">
                <a:solidFill>
                  <a:srgbClr val="3C2E12"/>
                </a:solidFill>
                <a:cs typeface="Cambria"/>
              </a:rPr>
              <a:t>о</a:t>
            </a:r>
            <a:r>
              <a:rPr sz="3200" spc="-250" dirty="0" err="1">
                <a:solidFill>
                  <a:srgbClr val="3C2E12"/>
                </a:solidFill>
                <a:cs typeface="Cambria"/>
              </a:rPr>
              <a:t>в</a:t>
            </a:r>
            <a:r>
              <a:rPr sz="3200" spc="-245" dirty="0" err="1">
                <a:solidFill>
                  <a:srgbClr val="3C2E12"/>
                </a:solidFill>
                <a:cs typeface="Cambria"/>
              </a:rPr>
              <a:t>е</a:t>
            </a:r>
            <a:r>
              <a:rPr sz="3200" spc="-235" dirty="0" err="1">
                <a:solidFill>
                  <a:srgbClr val="3C2E12"/>
                </a:solidFill>
                <a:cs typeface="Cambria"/>
              </a:rPr>
              <a:t>к</a:t>
            </a:r>
            <a:r>
              <a:rPr sz="3200" spc="-204" dirty="0" err="1">
                <a:solidFill>
                  <a:srgbClr val="3C2E12"/>
                </a:solidFill>
                <a:cs typeface="Cambria"/>
              </a:rPr>
              <a:t>а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endParaRPr lang="ru-RU" sz="3200" spc="50" dirty="0">
              <a:solidFill>
                <a:srgbClr val="3C2E12"/>
              </a:solidFill>
              <a:cs typeface="Cambria"/>
            </a:endParaRPr>
          </a:p>
          <a:p>
            <a:pPr marL="12700">
              <a:lnSpc>
                <a:spcPts val="3685"/>
              </a:lnSpc>
            </a:pPr>
            <a:r>
              <a:rPr sz="3200" spc="-229" dirty="0">
                <a:solidFill>
                  <a:srgbClr val="3C2E12"/>
                </a:solidFill>
                <a:cs typeface="Cambria"/>
              </a:rPr>
              <a:t>(</a:t>
            </a:r>
            <a:r>
              <a:rPr sz="3200" spc="-475" dirty="0">
                <a:solidFill>
                  <a:srgbClr val="3C2E12"/>
                </a:solidFill>
                <a:cs typeface="Cambria"/>
              </a:rPr>
              <a:t>2</a:t>
            </a:r>
            <a:r>
              <a:rPr sz="3200" spc="-450" dirty="0">
                <a:solidFill>
                  <a:srgbClr val="3C2E12"/>
                </a:solidFill>
                <a:cs typeface="Cambria"/>
              </a:rPr>
              <a:t>5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sz="3200" spc="-990" dirty="0">
                <a:solidFill>
                  <a:srgbClr val="3C2E12"/>
                </a:solidFill>
                <a:cs typeface="Cambria"/>
              </a:rPr>
              <a:t>%</a:t>
            </a:r>
            <a:r>
              <a:rPr sz="3200" spc="50" dirty="0">
                <a:solidFill>
                  <a:srgbClr val="3C2E12"/>
                </a:solidFill>
                <a:cs typeface="Cambria"/>
              </a:rPr>
              <a:t> </a:t>
            </a:r>
            <a:r>
              <a:rPr lang="ru-RU" sz="3200" spc="50" dirty="0" smtClean="0">
                <a:solidFill>
                  <a:srgbClr val="3C2E12"/>
                </a:solidFill>
                <a:cs typeface="Cambria"/>
              </a:rPr>
              <a:t> </a:t>
            </a:r>
            <a:r>
              <a:rPr sz="3200" spc="-260" dirty="0" err="1" smtClean="0">
                <a:solidFill>
                  <a:srgbClr val="3C2E12"/>
                </a:solidFill>
                <a:cs typeface="Cambria"/>
              </a:rPr>
              <a:t>з</a:t>
            </a:r>
            <a:r>
              <a:rPr sz="3200" spc="-210" dirty="0" err="1" smtClean="0">
                <a:solidFill>
                  <a:srgbClr val="3C2E12"/>
                </a:solidFill>
                <a:cs typeface="Cambria"/>
              </a:rPr>
              <a:t>а</a:t>
            </a:r>
            <a:r>
              <a:rPr sz="3200" spc="-260" dirty="0" err="1" smtClean="0">
                <a:solidFill>
                  <a:srgbClr val="3C2E12"/>
                </a:solidFill>
                <a:cs typeface="Cambria"/>
              </a:rPr>
              <a:t>д</a:t>
            </a:r>
            <a:r>
              <a:rPr sz="3200" spc="-210" dirty="0" err="1" smtClean="0">
                <a:solidFill>
                  <a:srgbClr val="3C2E12"/>
                </a:solidFill>
                <a:cs typeface="Cambria"/>
              </a:rPr>
              <a:t>ан</a:t>
            </a:r>
            <a:r>
              <a:rPr sz="3200" spc="-235" dirty="0" err="1" smtClean="0">
                <a:solidFill>
                  <a:srgbClr val="3C2E12"/>
                </a:solidFill>
                <a:cs typeface="Cambria"/>
              </a:rPr>
              <a:t>ий</a:t>
            </a:r>
            <a:r>
              <a:rPr sz="3200" spc="-229" dirty="0" smtClean="0">
                <a:solidFill>
                  <a:srgbClr val="3C2E12"/>
                </a:solidFill>
                <a:cs typeface="Cambria"/>
              </a:rPr>
              <a:t>)</a:t>
            </a:r>
            <a:r>
              <a:rPr lang="ru-RU" sz="3200" spc="-229" baseline="30000" dirty="0">
                <a:solidFill>
                  <a:srgbClr val="3C2E12"/>
                </a:solidFill>
                <a:cs typeface="Cambria"/>
              </a:rPr>
              <a:t>3</a:t>
            </a:r>
            <a:r>
              <a:rPr sz="3200" spc="-15" dirty="0">
                <a:solidFill>
                  <a:srgbClr val="3C2E12"/>
                </a:solidFill>
                <a:cs typeface="Cambria"/>
              </a:rPr>
              <a:t>.</a:t>
            </a:r>
            <a:endParaRPr sz="3200" dirty="0"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1934" y="8773653"/>
            <a:ext cx="6431915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lang="ru-RU" sz="2000" spc="-85" baseline="30000" dirty="0">
                <a:solidFill>
                  <a:srgbClr val="3C2E12"/>
                </a:solidFill>
                <a:latin typeface="Cambria"/>
                <a:cs typeface="Cambria"/>
              </a:rPr>
              <a:t>3</a:t>
            </a:r>
            <a:r>
              <a:rPr sz="2000" spc="-85" dirty="0">
                <a:solidFill>
                  <a:srgbClr val="3C2E12"/>
                </a:solidFill>
                <a:latin typeface="Cambria"/>
                <a:cs typeface="Cambria"/>
              </a:rPr>
              <a:t>https://fioco.ru/Media/Default/Documents/МСИ/ГК%20PISA-</a:t>
            </a:r>
            <a:endParaRPr sz="2000" dirty="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2000" spc="-120" dirty="0">
                <a:solidFill>
                  <a:srgbClr val="3C2E12"/>
                </a:solidFill>
                <a:latin typeface="Cambria"/>
                <a:cs typeface="Cambria"/>
              </a:rPr>
              <a:t>2018_.pdf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628" y="2689411"/>
            <a:ext cx="2882265" cy="666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5"/>
              </a:lnSpc>
            </a:pPr>
            <a:r>
              <a:rPr sz="2500" b="1" spc="120" dirty="0">
                <a:latin typeface="Cambria"/>
                <a:cs typeface="Cambria"/>
              </a:rPr>
              <a:t>Н</a:t>
            </a:r>
            <a:r>
              <a:rPr sz="2500" b="1" spc="-280" dirty="0">
                <a:latin typeface="Cambria"/>
                <a:cs typeface="Cambria"/>
              </a:rPr>
              <a:t>а</a:t>
            </a:r>
            <a:r>
              <a:rPr sz="2500" b="1" spc="-170" dirty="0">
                <a:latin typeface="Cambria"/>
                <a:cs typeface="Cambria"/>
              </a:rPr>
              <a:t>п</a:t>
            </a:r>
            <a:r>
              <a:rPr sz="2500" b="1" spc="-215" dirty="0">
                <a:latin typeface="Cambria"/>
                <a:cs typeface="Cambria"/>
              </a:rPr>
              <a:t>р</a:t>
            </a:r>
            <a:r>
              <a:rPr sz="2500" b="1" spc="-280" dirty="0">
                <a:latin typeface="Cambria"/>
                <a:cs typeface="Cambria"/>
              </a:rPr>
              <a:t>а</a:t>
            </a:r>
            <a:r>
              <a:rPr sz="2500" b="1" spc="-260" dirty="0">
                <a:latin typeface="Cambria"/>
                <a:cs typeface="Cambria"/>
              </a:rPr>
              <a:t>в</a:t>
            </a:r>
            <a:r>
              <a:rPr sz="2500" b="1" spc="-405" dirty="0">
                <a:latin typeface="Cambria"/>
                <a:cs typeface="Cambria"/>
              </a:rPr>
              <a:t>л</a:t>
            </a:r>
            <a:r>
              <a:rPr sz="2500" b="1" spc="-280" dirty="0">
                <a:latin typeface="Cambria"/>
                <a:cs typeface="Cambria"/>
              </a:rPr>
              <a:t>е</a:t>
            </a:r>
            <a:r>
              <a:rPr sz="2500" b="1" spc="-215" dirty="0">
                <a:latin typeface="Cambria"/>
                <a:cs typeface="Cambria"/>
              </a:rPr>
              <a:t>н</a:t>
            </a:r>
            <a:r>
              <a:rPr sz="2500" b="1" spc="-280" dirty="0">
                <a:latin typeface="Cambria"/>
                <a:cs typeface="Cambria"/>
              </a:rPr>
              <a:t>и</a:t>
            </a:r>
            <a:r>
              <a:rPr sz="2500" b="1" spc="-275" dirty="0">
                <a:latin typeface="Cambria"/>
                <a:cs typeface="Cambria"/>
              </a:rPr>
              <a:t>е</a:t>
            </a:r>
            <a:r>
              <a:rPr sz="2500" b="1" spc="40" dirty="0">
                <a:latin typeface="Cambria"/>
                <a:cs typeface="Cambria"/>
              </a:rPr>
              <a:t> </a:t>
            </a:r>
            <a:r>
              <a:rPr sz="2500" b="1" spc="-200" dirty="0">
                <a:latin typeface="Cambria"/>
                <a:cs typeface="Cambria"/>
              </a:rPr>
              <a:t>о</a:t>
            </a:r>
            <a:r>
              <a:rPr sz="2500" b="1" spc="-215" dirty="0">
                <a:latin typeface="Cambria"/>
                <a:cs typeface="Cambria"/>
              </a:rPr>
              <a:t>ц</a:t>
            </a:r>
            <a:r>
              <a:rPr sz="2500" b="1" spc="-280" dirty="0">
                <a:latin typeface="Cambria"/>
                <a:cs typeface="Cambria"/>
              </a:rPr>
              <a:t>е</a:t>
            </a:r>
            <a:r>
              <a:rPr sz="2500" b="1" spc="-215" dirty="0">
                <a:latin typeface="Cambria"/>
                <a:cs typeface="Cambria"/>
              </a:rPr>
              <a:t>н</a:t>
            </a:r>
            <a:r>
              <a:rPr sz="2500" b="1" spc="-290" dirty="0">
                <a:latin typeface="Cambria"/>
                <a:cs typeface="Cambria"/>
              </a:rPr>
              <a:t>к</a:t>
            </a:r>
            <a:r>
              <a:rPr sz="2500" b="1" spc="-275" dirty="0">
                <a:latin typeface="Cambria"/>
                <a:cs typeface="Cambria"/>
              </a:rPr>
              <a:t>и</a:t>
            </a:r>
            <a:endParaRPr sz="25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50" dirty="0">
              <a:latin typeface="Cambria"/>
              <a:cs typeface="Cambria"/>
            </a:endParaRPr>
          </a:p>
          <a:p>
            <a:pPr marL="31750" marR="24130" algn="ctr">
              <a:lnSpc>
                <a:spcPct val="117200"/>
              </a:lnSpc>
            </a:pPr>
            <a:r>
              <a:rPr sz="2400" spc="110" dirty="0">
                <a:latin typeface="Cambria"/>
                <a:cs typeface="Cambria"/>
              </a:rPr>
              <a:t>И</a:t>
            </a:r>
            <a:r>
              <a:rPr sz="2400" spc="-210" dirty="0">
                <a:latin typeface="Cambria"/>
                <a:cs typeface="Cambria"/>
              </a:rPr>
              <a:t>з</a:t>
            </a:r>
            <a:r>
              <a:rPr sz="2400" spc="-229" dirty="0">
                <a:latin typeface="Cambria"/>
                <a:cs typeface="Cambria"/>
              </a:rPr>
              <a:t>у</a:t>
            </a:r>
            <a:r>
              <a:rPr sz="2400" spc="-360" dirty="0">
                <a:latin typeface="Cambria"/>
                <a:cs typeface="Cambria"/>
              </a:rPr>
              <a:t>ч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45" dirty="0">
                <a:latin typeface="Cambria"/>
                <a:cs typeface="Cambria"/>
              </a:rPr>
              <a:t>в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155" dirty="0">
                <a:latin typeface="Cambria"/>
                <a:cs typeface="Cambria"/>
              </a:rPr>
              <a:t>п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105" dirty="0">
                <a:latin typeface="Cambria"/>
                <a:cs typeface="Cambria"/>
              </a:rPr>
              <a:t>с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145" dirty="0">
                <a:latin typeface="Cambria"/>
                <a:cs typeface="Cambria"/>
              </a:rPr>
              <a:t>в  </a:t>
            </a:r>
            <a:r>
              <a:rPr sz="2400" spc="-315" dirty="0">
                <a:latin typeface="Cambria"/>
                <a:cs typeface="Cambria"/>
              </a:rPr>
              <a:t>м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105" dirty="0">
                <a:latin typeface="Cambria"/>
                <a:cs typeface="Cambria"/>
              </a:rPr>
              <a:t>с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25" dirty="0">
                <a:latin typeface="Cambria"/>
                <a:cs typeface="Cambria"/>
              </a:rPr>
              <a:t>г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0" dirty="0">
                <a:latin typeface="Cambria"/>
                <a:cs typeface="Cambria"/>
              </a:rPr>
              <a:t>,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25" dirty="0">
                <a:latin typeface="Cambria"/>
                <a:cs typeface="Cambria"/>
              </a:rPr>
              <a:t>г</a:t>
            </a:r>
            <a:r>
              <a:rPr sz="2400" spc="-385" dirty="0">
                <a:latin typeface="Cambria"/>
                <a:cs typeface="Cambria"/>
              </a:rPr>
              <a:t>л</a:t>
            </a:r>
            <a:r>
              <a:rPr sz="2400" spc="-185" dirty="0">
                <a:latin typeface="Cambria"/>
                <a:cs typeface="Cambria"/>
              </a:rPr>
              <a:t>об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385" dirty="0">
                <a:latin typeface="Cambria"/>
                <a:cs typeface="Cambria"/>
              </a:rPr>
              <a:t>л</a:t>
            </a:r>
            <a:r>
              <a:rPr sz="2400" spc="-254" dirty="0">
                <a:latin typeface="Cambria"/>
                <a:cs typeface="Cambria"/>
              </a:rPr>
              <a:t>ь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25" dirty="0">
                <a:latin typeface="Cambria"/>
                <a:cs typeface="Cambria"/>
              </a:rPr>
              <a:t>г</a:t>
            </a:r>
            <a:r>
              <a:rPr sz="2400" spc="-110" dirty="0">
                <a:latin typeface="Cambria"/>
                <a:cs typeface="Cambria"/>
              </a:rPr>
              <a:t>о  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315" dirty="0">
                <a:latin typeface="Cambria"/>
                <a:cs typeface="Cambria"/>
              </a:rPr>
              <a:t>м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195" dirty="0">
                <a:latin typeface="Cambria"/>
                <a:cs typeface="Cambria"/>
              </a:rPr>
              <a:t>ж</a:t>
            </a:r>
            <a:r>
              <a:rPr sz="2400" spc="-275" dirty="0">
                <a:latin typeface="Cambria"/>
                <a:cs typeface="Cambria"/>
              </a:rPr>
              <a:t>к</a:t>
            </a:r>
            <a:r>
              <a:rPr sz="2400" spc="-229" dirty="0">
                <a:latin typeface="Cambria"/>
                <a:cs typeface="Cambria"/>
              </a:rPr>
              <a:t>у</a:t>
            </a:r>
            <a:r>
              <a:rPr sz="2400" spc="-385" dirty="0">
                <a:latin typeface="Cambria"/>
                <a:cs typeface="Cambria"/>
              </a:rPr>
              <a:t>л</a:t>
            </a:r>
            <a:r>
              <a:rPr sz="2400" spc="-254" dirty="0">
                <a:latin typeface="Cambria"/>
                <a:cs typeface="Cambria"/>
              </a:rPr>
              <a:t>ь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229" dirty="0">
                <a:latin typeface="Cambria"/>
                <a:cs typeface="Cambria"/>
              </a:rPr>
              <a:t>у</a:t>
            </a:r>
            <a:r>
              <a:rPr sz="2400" spc="-200" dirty="0">
                <a:latin typeface="Cambria"/>
                <a:cs typeface="Cambria"/>
              </a:rPr>
              <a:t>рн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25" dirty="0">
                <a:latin typeface="Cambria"/>
                <a:cs typeface="Cambria"/>
              </a:rPr>
              <a:t>г</a:t>
            </a:r>
            <a:r>
              <a:rPr sz="2400" spc="-110" dirty="0">
                <a:latin typeface="Cambria"/>
                <a:cs typeface="Cambria"/>
              </a:rPr>
              <a:t>о  </a:t>
            </a:r>
            <a:r>
              <a:rPr sz="2400" spc="-260" dirty="0">
                <a:latin typeface="Cambria"/>
                <a:cs typeface="Cambria"/>
              </a:rPr>
              <a:t>значения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 dirty="0">
              <a:latin typeface="Cambria"/>
              <a:cs typeface="Cambria"/>
            </a:endParaRPr>
          </a:p>
          <a:p>
            <a:pPr marL="26034" marR="18415" algn="ctr">
              <a:lnSpc>
                <a:spcPct val="117200"/>
              </a:lnSpc>
            </a:pPr>
            <a:r>
              <a:rPr sz="2400" spc="125" dirty="0">
                <a:latin typeface="Cambria"/>
                <a:cs typeface="Cambria"/>
              </a:rPr>
              <a:t>П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315" dirty="0">
                <a:latin typeface="Cambria"/>
                <a:cs typeface="Cambria"/>
              </a:rPr>
              <a:t>м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00" dirty="0">
                <a:latin typeface="Cambria"/>
                <a:cs typeface="Cambria"/>
              </a:rPr>
              <a:t>ц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275" dirty="0">
                <a:latin typeface="Cambria"/>
                <a:cs typeface="Cambria"/>
              </a:rPr>
              <a:t>к</a:t>
            </a:r>
            <a:r>
              <a:rPr sz="2400" spc="-160" dirty="0">
                <a:latin typeface="Cambria"/>
                <a:cs typeface="Cambria"/>
              </a:rPr>
              <a:t>а  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360" dirty="0">
                <a:latin typeface="Cambria"/>
                <a:cs typeface="Cambria"/>
              </a:rPr>
              <a:t>ч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275" dirty="0">
                <a:latin typeface="Cambria"/>
                <a:cs typeface="Cambria"/>
              </a:rPr>
              <a:t>к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10" dirty="0">
                <a:latin typeface="Cambria"/>
                <a:cs typeface="Cambria"/>
              </a:rPr>
              <a:t>з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330" dirty="0">
                <a:latin typeface="Cambria"/>
                <a:cs typeface="Cambria"/>
              </a:rPr>
              <a:t>я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150" dirty="0">
                <a:latin typeface="Cambria"/>
                <a:cs typeface="Cambria"/>
              </a:rPr>
              <a:t>и  </a:t>
            </a:r>
            <a:r>
              <a:rPr sz="2400" spc="-315" dirty="0">
                <a:latin typeface="Cambria"/>
                <a:cs typeface="Cambria"/>
              </a:rPr>
              <a:t>м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45" dirty="0">
                <a:latin typeface="Cambria"/>
                <a:cs typeface="Cambria"/>
              </a:rPr>
              <a:t>в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10" dirty="0">
                <a:latin typeface="Cambria"/>
                <a:cs typeface="Cambria"/>
              </a:rPr>
              <a:t>зз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330" dirty="0">
                <a:latin typeface="Cambria"/>
                <a:cs typeface="Cambria"/>
              </a:rPr>
              <a:t>я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85" dirty="0">
                <a:latin typeface="Cambria"/>
                <a:cs typeface="Cambria"/>
              </a:rPr>
              <a:t>д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229" dirty="0">
                <a:latin typeface="Cambria"/>
                <a:cs typeface="Cambria"/>
              </a:rPr>
              <a:t>у</a:t>
            </a:r>
            <a:r>
              <a:rPr sz="2400" spc="-225" dirty="0">
                <a:latin typeface="Cambria"/>
                <a:cs typeface="Cambria"/>
              </a:rPr>
              <a:t>г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190" dirty="0">
                <a:latin typeface="Cambria"/>
                <a:cs typeface="Cambria"/>
              </a:rPr>
              <a:t>х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 dirty="0">
              <a:latin typeface="Cambria"/>
              <a:cs typeface="Cambria"/>
            </a:endParaRPr>
          </a:p>
          <a:p>
            <a:pPr indent="-635" algn="ctr">
              <a:lnSpc>
                <a:spcPct val="117200"/>
              </a:lnSpc>
            </a:pPr>
            <a:r>
              <a:rPr sz="2400" spc="-185" dirty="0">
                <a:latin typeface="Cambria"/>
                <a:cs typeface="Cambria"/>
              </a:rPr>
              <a:t>Содействие </a:t>
            </a:r>
            <a:r>
              <a:rPr sz="2400" spc="-180" dirty="0">
                <a:latin typeface="Cambria"/>
                <a:cs typeface="Cambria"/>
              </a:rPr>
              <a:t> </a:t>
            </a:r>
            <a:r>
              <a:rPr sz="2400" spc="-260" dirty="0">
                <a:latin typeface="Cambria"/>
                <a:cs typeface="Cambria"/>
              </a:rPr>
              <a:t>коллективному </a:t>
            </a:r>
            <a:r>
              <a:rPr sz="2400" spc="-254" dirty="0">
                <a:latin typeface="Cambria"/>
                <a:cs typeface="Cambria"/>
              </a:rPr>
              <a:t> </a:t>
            </a:r>
            <a:r>
              <a:rPr sz="2400" spc="-185" dirty="0">
                <a:latin typeface="Cambria"/>
                <a:cs typeface="Cambria"/>
              </a:rPr>
              <a:t>б</a:t>
            </a:r>
            <a:r>
              <a:rPr sz="2400" spc="-385" dirty="0">
                <a:latin typeface="Cambria"/>
                <a:cs typeface="Cambria"/>
              </a:rPr>
              <a:t>л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225" dirty="0">
                <a:latin typeface="Cambria"/>
                <a:cs typeface="Cambria"/>
              </a:rPr>
              <a:t>г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155" dirty="0">
                <a:latin typeface="Cambria"/>
                <a:cs typeface="Cambria"/>
              </a:rPr>
              <a:t>п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385" dirty="0">
                <a:latin typeface="Cambria"/>
                <a:cs typeface="Cambria"/>
              </a:rPr>
              <a:t>л</a:t>
            </a:r>
            <a:r>
              <a:rPr sz="2400" spc="-229" dirty="0">
                <a:latin typeface="Cambria"/>
                <a:cs typeface="Cambria"/>
              </a:rPr>
              <a:t>у</a:t>
            </a:r>
            <a:r>
              <a:rPr sz="2400" spc="-360" dirty="0">
                <a:latin typeface="Cambria"/>
                <a:cs typeface="Cambria"/>
              </a:rPr>
              <a:t>ч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190" dirty="0">
                <a:latin typeface="Cambria"/>
                <a:cs typeface="Cambria"/>
              </a:rPr>
              <a:t>ю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150" dirty="0">
                <a:latin typeface="Cambria"/>
                <a:cs typeface="Cambria"/>
              </a:rPr>
              <a:t>и  </a:t>
            </a:r>
            <a:r>
              <a:rPr sz="2400" spc="-229" dirty="0">
                <a:latin typeface="Cambria"/>
                <a:cs typeface="Cambria"/>
              </a:rPr>
              <a:t>у</a:t>
            </a:r>
            <a:r>
              <a:rPr sz="2400" spc="-105" dirty="0">
                <a:latin typeface="Cambria"/>
                <a:cs typeface="Cambria"/>
              </a:rPr>
              <a:t>с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60" dirty="0">
                <a:latin typeface="Cambria"/>
                <a:cs typeface="Cambria"/>
              </a:rPr>
              <a:t>й</a:t>
            </a:r>
            <a:r>
              <a:rPr sz="2400" spc="-360" dirty="0">
                <a:latin typeface="Cambria"/>
                <a:cs typeface="Cambria"/>
              </a:rPr>
              <a:t>ч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245" dirty="0">
                <a:latin typeface="Cambria"/>
                <a:cs typeface="Cambria"/>
              </a:rPr>
              <a:t>в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315" dirty="0">
                <a:latin typeface="Cambria"/>
                <a:cs typeface="Cambria"/>
              </a:rPr>
              <a:t>м</a:t>
            </a:r>
            <a:r>
              <a:rPr sz="2400" spc="-229" dirty="0">
                <a:latin typeface="Cambria"/>
                <a:cs typeface="Cambria"/>
              </a:rPr>
              <a:t>у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210" dirty="0">
                <a:latin typeface="Cambria"/>
                <a:cs typeface="Cambria"/>
              </a:rPr>
              <a:t>з</a:t>
            </a:r>
            <a:r>
              <a:rPr sz="2400" spc="-245" dirty="0">
                <a:latin typeface="Cambria"/>
                <a:cs typeface="Cambria"/>
              </a:rPr>
              <a:t>в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190" dirty="0">
                <a:latin typeface="Cambria"/>
                <a:cs typeface="Cambria"/>
              </a:rPr>
              <a:t>ю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6732" y="2689411"/>
            <a:ext cx="3368675" cy="6303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5"/>
              </a:lnSpc>
            </a:pPr>
            <a:r>
              <a:rPr sz="2500" b="1" spc="125" dirty="0">
                <a:latin typeface="Cambria"/>
                <a:cs typeface="Cambria"/>
              </a:rPr>
              <a:t>П</a:t>
            </a:r>
            <a:r>
              <a:rPr sz="2500" b="1" spc="-200" dirty="0">
                <a:latin typeface="Cambria"/>
                <a:cs typeface="Cambria"/>
              </a:rPr>
              <a:t>о</a:t>
            </a:r>
            <a:r>
              <a:rPr sz="2500" b="1" spc="-225" dirty="0">
                <a:latin typeface="Cambria"/>
                <a:cs typeface="Cambria"/>
              </a:rPr>
              <a:t>з</a:t>
            </a:r>
            <a:r>
              <a:rPr sz="2500" b="1" spc="-215" dirty="0">
                <a:latin typeface="Cambria"/>
                <a:cs typeface="Cambria"/>
              </a:rPr>
              <a:t>н</a:t>
            </a:r>
            <a:r>
              <a:rPr sz="2500" b="1" spc="-280" dirty="0">
                <a:latin typeface="Cambria"/>
                <a:cs typeface="Cambria"/>
              </a:rPr>
              <a:t>а</a:t>
            </a:r>
            <a:r>
              <a:rPr sz="2500" b="1" spc="-260" dirty="0">
                <a:latin typeface="Cambria"/>
                <a:cs typeface="Cambria"/>
              </a:rPr>
              <a:t>в</a:t>
            </a:r>
            <a:r>
              <a:rPr sz="2500" b="1" spc="-280" dirty="0">
                <a:latin typeface="Cambria"/>
                <a:cs typeface="Cambria"/>
              </a:rPr>
              <a:t>а</a:t>
            </a:r>
            <a:r>
              <a:rPr sz="2500" b="1" spc="-229" dirty="0">
                <a:latin typeface="Cambria"/>
                <a:cs typeface="Cambria"/>
              </a:rPr>
              <a:t>т</a:t>
            </a:r>
            <a:r>
              <a:rPr sz="2500" b="1" spc="-280" dirty="0">
                <a:latin typeface="Cambria"/>
                <a:cs typeface="Cambria"/>
              </a:rPr>
              <a:t>е</a:t>
            </a:r>
            <a:r>
              <a:rPr sz="2500" b="1" spc="-405" dirty="0">
                <a:latin typeface="Cambria"/>
                <a:cs typeface="Cambria"/>
              </a:rPr>
              <a:t>л</a:t>
            </a:r>
            <a:r>
              <a:rPr sz="2500" b="1" spc="-275" dirty="0">
                <a:latin typeface="Cambria"/>
                <a:cs typeface="Cambria"/>
              </a:rPr>
              <a:t>ь</a:t>
            </a:r>
            <a:r>
              <a:rPr sz="2500" b="1" spc="-215" dirty="0">
                <a:latin typeface="Cambria"/>
                <a:cs typeface="Cambria"/>
              </a:rPr>
              <a:t>н</a:t>
            </a:r>
            <a:r>
              <a:rPr sz="2500" b="1" spc="-320" dirty="0">
                <a:latin typeface="Cambria"/>
                <a:cs typeface="Cambria"/>
              </a:rPr>
              <a:t>ы</a:t>
            </a:r>
            <a:r>
              <a:rPr sz="2500" b="1" spc="-275" dirty="0">
                <a:latin typeface="Cambria"/>
                <a:cs typeface="Cambria"/>
              </a:rPr>
              <a:t>е</a:t>
            </a:r>
            <a:r>
              <a:rPr sz="2500" b="1" spc="40" dirty="0">
                <a:latin typeface="Cambria"/>
                <a:cs typeface="Cambria"/>
              </a:rPr>
              <a:t> </a:t>
            </a:r>
            <a:r>
              <a:rPr sz="2500" b="1" spc="-245" dirty="0">
                <a:latin typeface="Cambria"/>
                <a:cs typeface="Cambria"/>
              </a:rPr>
              <a:t>у</a:t>
            </a:r>
            <a:r>
              <a:rPr sz="2500" b="1" spc="-330" dirty="0">
                <a:latin typeface="Cambria"/>
                <a:cs typeface="Cambria"/>
              </a:rPr>
              <a:t>м</a:t>
            </a:r>
            <a:r>
              <a:rPr sz="2500" b="1" spc="-280" dirty="0">
                <a:latin typeface="Cambria"/>
                <a:cs typeface="Cambria"/>
              </a:rPr>
              <a:t>е</a:t>
            </a:r>
            <a:r>
              <a:rPr sz="2500" b="1" spc="-215" dirty="0">
                <a:latin typeface="Cambria"/>
                <a:cs typeface="Cambria"/>
              </a:rPr>
              <a:t>н</a:t>
            </a:r>
            <a:r>
              <a:rPr sz="2500" b="1" spc="-280" dirty="0">
                <a:latin typeface="Cambria"/>
                <a:cs typeface="Cambria"/>
              </a:rPr>
              <a:t>и</a:t>
            </a:r>
            <a:r>
              <a:rPr sz="2500" b="1" spc="-345" dirty="0">
                <a:latin typeface="Cambria"/>
                <a:cs typeface="Cambria"/>
              </a:rPr>
              <a:t>я</a:t>
            </a:r>
            <a:endParaRPr sz="25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50" dirty="0">
              <a:latin typeface="Cambria"/>
              <a:cs typeface="Cambria"/>
            </a:endParaRPr>
          </a:p>
          <a:p>
            <a:pPr algn="ctr">
              <a:lnSpc>
                <a:spcPct val="117200"/>
              </a:lnSpc>
            </a:pPr>
            <a:r>
              <a:rPr sz="2400" spc="195" dirty="0">
                <a:latin typeface="Cambria"/>
                <a:cs typeface="Cambria"/>
              </a:rPr>
              <a:t>О</a:t>
            </a:r>
            <a:r>
              <a:rPr sz="2400" spc="-200" dirty="0">
                <a:latin typeface="Cambria"/>
                <a:cs typeface="Cambria"/>
              </a:rPr>
              <a:t>ц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245" dirty="0">
                <a:latin typeface="Cambria"/>
                <a:cs typeface="Cambria"/>
              </a:rPr>
              <a:t>в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254" dirty="0">
                <a:latin typeface="Cambria"/>
                <a:cs typeface="Cambria"/>
              </a:rPr>
              <a:t>ь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195" dirty="0">
                <a:latin typeface="Cambria"/>
                <a:cs typeface="Cambria"/>
              </a:rPr>
              <a:t>ф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315" dirty="0">
                <a:latin typeface="Cambria"/>
                <a:cs typeface="Cambria"/>
              </a:rPr>
              <a:t>м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200" dirty="0">
                <a:latin typeface="Cambria"/>
                <a:cs typeface="Cambria"/>
              </a:rPr>
              <a:t>ц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190" dirty="0">
                <a:latin typeface="Cambria"/>
                <a:cs typeface="Cambria"/>
              </a:rPr>
              <a:t>ю</a:t>
            </a:r>
            <a:r>
              <a:rPr sz="2400" spc="-15" dirty="0">
                <a:latin typeface="Cambria"/>
                <a:cs typeface="Cambria"/>
              </a:rPr>
              <a:t>,  </a:t>
            </a:r>
            <a:r>
              <a:rPr sz="2400" spc="-195" dirty="0">
                <a:latin typeface="Cambria"/>
                <a:cs typeface="Cambria"/>
              </a:rPr>
              <a:t>ф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315" dirty="0">
                <a:latin typeface="Cambria"/>
                <a:cs typeface="Cambria"/>
              </a:rPr>
              <a:t>м</a:t>
            </a:r>
            <a:r>
              <a:rPr sz="2400" spc="-229" dirty="0">
                <a:latin typeface="Cambria"/>
                <a:cs typeface="Cambria"/>
              </a:rPr>
              <a:t>у</a:t>
            </a:r>
            <a:r>
              <a:rPr sz="2400" spc="-385" dirty="0">
                <a:latin typeface="Cambria"/>
                <a:cs typeface="Cambria"/>
              </a:rPr>
              <a:t>л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45" dirty="0">
                <a:latin typeface="Cambria"/>
                <a:cs typeface="Cambria"/>
              </a:rPr>
              <a:t>в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254" dirty="0">
                <a:latin typeface="Cambria"/>
                <a:cs typeface="Cambria"/>
              </a:rPr>
              <a:t>ь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225" dirty="0">
                <a:latin typeface="Cambria"/>
                <a:cs typeface="Cambria"/>
              </a:rPr>
              <a:t>г</a:t>
            </a:r>
            <a:r>
              <a:rPr sz="2400" spc="-229" dirty="0">
                <a:latin typeface="Cambria"/>
                <a:cs typeface="Cambria"/>
              </a:rPr>
              <a:t>у</a:t>
            </a:r>
            <a:r>
              <a:rPr sz="2400" spc="-315" dirty="0">
                <a:latin typeface="Cambria"/>
                <a:cs typeface="Cambria"/>
              </a:rPr>
              <a:t>м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155" dirty="0">
                <a:latin typeface="Cambria"/>
                <a:cs typeface="Cambria"/>
              </a:rPr>
              <a:t>ы  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185" dirty="0">
                <a:latin typeface="Cambria"/>
                <a:cs typeface="Cambria"/>
              </a:rPr>
              <a:t>об</a:t>
            </a:r>
            <a:r>
              <a:rPr sz="2400" spc="-370" dirty="0">
                <a:latin typeface="Cambria"/>
                <a:cs typeface="Cambria"/>
              </a:rPr>
              <a:t>ъ</a:t>
            </a:r>
            <a:r>
              <a:rPr sz="2400" spc="-330" dirty="0">
                <a:latin typeface="Cambria"/>
                <a:cs typeface="Cambria"/>
              </a:rPr>
              <a:t>я</a:t>
            </a:r>
            <a:r>
              <a:rPr sz="2400" spc="-105" dirty="0">
                <a:latin typeface="Cambria"/>
                <a:cs typeface="Cambria"/>
              </a:rPr>
              <a:t>с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330" dirty="0">
                <a:latin typeface="Cambria"/>
                <a:cs typeface="Cambria"/>
              </a:rPr>
              <a:t>я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254" dirty="0">
                <a:latin typeface="Cambria"/>
                <a:cs typeface="Cambria"/>
              </a:rPr>
              <a:t>ь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155" dirty="0">
                <a:latin typeface="Cambria"/>
                <a:cs typeface="Cambria"/>
              </a:rPr>
              <a:t>п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185" dirty="0">
                <a:latin typeface="Cambria"/>
                <a:cs typeface="Cambria"/>
              </a:rPr>
              <a:t>об</a:t>
            </a:r>
            <a:r>
              <a:rPr sz="2400" spc="-385" dirty="0">
                <a:latin typeface="Cambria"/>
                <a:cs typeface="Cambria"/>
              </a:rPr>
              <a:t>л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315" dirty="0">
                <a:latin typeface="Cambria"/>
                <a:cs typeface="Cambria"/>
              </a:rPr>
              <a:t>м</a:t>
            </a:r>
            <a:r>
              <a:rPr sz="2400" spc="-300" dirty="0">
                <a:latin typeface="Cambria"/>
                <a:cs typeface="Cambria"/>
              </a:rPr>
              <a:t>ы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150" dirty="0">
                <a:latin typeface="Cambria"/>
                <a:cs typeface="Cambria"/>
              </a:rPr>
              <a:t>и  </a:t>
            </a:r>
            <a:r>
              <a:rPr sz="2400" spc="-225" dirty="0">
                <a:latin typeface="Cambria"/>
                <a:cs typeface="Cambria"/>
              </a:rPr>
              <a:t>ситуации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50" dirty="0">
              <a:latin typeface="Cambria"/>
              <a:cs typeface="Cambria"/>
            </a:endParaRPr>
          </a:p>
          <a:p>
            <a:pPr marL="15875" marR="8255" algn="ctr">
              <a:lnSpc>
                <a:spcPct val="117200"/>
              </a:lnSpc>
              <a:spcBef>
                <a:spcPts val="5"/>
              </a:spcBef>
            </a:pPr>
            <a:r>
              <a:rPr sz="2400" spc="-145" dirty="0">
                <a:latin typeface="Cambria"/>
                <a:cs typeface="Cambria"/>
              </a:rPr>
              <a:t>В</a:t>
            </a:r>
            <a:r>
              <a:rPr sz="2400" spc="-300" dirty="0">
                <a:latin typeface="Cambria"/>
                <a:cs typeface="Cambria"/>
              </a:rPr>
              <a:t>ы</a:t>
            </a:r>
            <a:r>
              <a:rPr sz="2400" spc="-330" dirty="0">
                <a:latin typeface="Cambria"/>
                <a:cs typeface="Cambria"/>
              </a:rPr>
              <a:t>я</a:t>
            </a:r>
            <a:r>
              <a:rPr sz="2400" spc="-245" dirty="0">
                <a:latin typeface="Cambria"/>
                <a:cs typeface="Cambria"/>
              </a:rPr>
              <a:t>в</a:t>
            </a:r>
            <a:r>
              <a:rPr sz="2400" spc="-385" dirty="0">
                <a:latin typeface="Cambria"/>
                <a:cs typeface="Cambria"/>
              </a:rPr>
              <a:t>л</a:t>
            </a:r>
            <a:r>
              <a:rPr sz="2400" spc="-330" dirty="0">
                <a:latin typeface="Cambria"/>
                <a:cs typeface="Cambria"/>
              </a:rPr>
              <a:t>я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254" dirty="0">
                <a:latin typeface="Cambria"/>
                <a:cs typeface="Cambria"/>
              </a:rPr>
              <a:t>ь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385" dirty="0">
                <a:latin typeface="Cambria"/>
                <a:cs typeface="Cambria"/>
              </a:rPr>
              <a:t>л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210" dirty="0">
                <a:latin typeface="Cambria"/>
                <a:cs typeface="Cambria"/>
              </a:rPr>
              <a:t>з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245" dirty="0">
                <a:latin typeface="Cambria"/>
                <a:cs typeface="Cambria"/>
              </a:rPr>
              <a:t>в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155" dirty="0">
                <a:latin typeface="Cambria"/>
                <a:cs typeface="Cambria"/>
              </a:rPr>
              <a:t>ь  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210" dirty="0">
                <a:latin typeface="Cambria"/>
                <a:cs typeface="Cambria"/>
              </a:rPr>
              <a:t>з</a:t>
            </a:r>
            <a:r>
              <a:rPr sz="2400" spc="-385" dirty="0">
                <a:latin typeface="Cambria"/>
                <a:cs typeface="Cambria"/>
              </a:rPr>
              <a:t>л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360" dirty="0">
                <a:latin typeface="Cambria"/>
                <a:cs typeface="Cambria"/>
              </a:rPr>
              <a:t>ч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300" dirty="0">
                <a:latin typeface="Cambria"/>
                <a:cs typeface="Cambria"/>
              </a:rPr>
              <a:t>ы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185" dirty="0">
                <a:latin typeface="Cambria"/>
                <a:cs typeface="Cambria"/>
              </a:rPr>
              <a:t>о</a:t>
            </a:r>
            <a:r>
              <a:rPr sz="2400" spc="-360" dirty="0">
                <a:latin typeface="Cambria"/>
                <a:cs typeface="Cambria"/>
              </a:rPr>
              <a:t>ч</a:t>
            </a:r>
            <a:r>
              <a:rPr sz="2400" spc="-275" dirty="0">
                <a:latin typeface="Cambria"/>
                <a:cs typeface="Cambria"/>
              </a:rPr>
              <a:t>к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10" dirty="0">
                <a:latin typeface="Cambria"/>
                <a:cs typeface="Cambria"/>
              </a:rPr>
              <a:t>з</a:t>
            </a:r>
            <a:r>
              <a:rPr sz="2400" spc="-200" dirty="0">
                <a:latin typeface="Cambria"/>
                <a:cs typeface="Cambria"/>
              </a:rPr>
              <a:t>р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330" dirty="0">
                <a:latin typeface="Cambria"/>
                <a:cs typeface="Cambria"/>
              </a:rPr>
              <a:t>я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9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900" dirty="0">
              <a:latin typeface="Cambria"/>
              <a:cs typeface="Cambria"/>
            </a:endParaRPr>
          </a:p>
          <a:p>
            <a:pPr marL="276860" marR="269240" algn="ctr">
              <a:lnSpc>
                <a:spcPct val="117200"/>
              </a:lnSpc>
              <a:spcBef>
                <a:spcPts val="1975"/>
              </a:spcBef>
            </a:pPr>
            <a:r>
              <a:rPr sz="2400" spc="195" dirty="0">
                <a:latin typeface="Cambria"/>
                <a:cs typeface="Cambria"/>
              </a:rPr>
              <a:t>О</a:t>
            </a:r>
            <a:r>
              <a:rPr sz="2400" spc="-200" dirty="0">
                <a:latin typeface="Cambria"/>
                <a:cs typeface="Cambria"/>
              </a:rPr>
              <a:t>ц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200" dirty="0">
                <a:latin typeface="Cambria"/>
                <a:cs typeface="Cambria"/>
              </a:rPr>
              <a:t>н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245" dirty="0">
                <a:latin typeface="Cambria"/>
                <a:cs typeface="Cambria"/>
              </a:rPr>
              <a:t>в</a:t>
            </a:r>
            <a:r>
              <a:rPr sz="2400" spc="-265" dirty="0">
                <a:latin typeface="Cambria"/>
                <a:cs typeface="Cambria"/>
              </a:rPr>
              <a:t>а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254" dirty="0">
                <a:latin typeface="Cambria"/>
                <a:cs typeface="Cambria"/>
              </a:rPr>
              <a:t>ь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285" dirty="0">
                <a:latin typeface="Cambria"/>
                <a:cs typeface="Cambria"/>
              </a:rPr>
              <a:t>д</a:t>
            </a:r>
            <a:r>
              <a:rPr sz="2400" spc="-265" dirty="0">
                <a:latin typeface="Cambria"/>
                <a:cs typeface="Cambria"/>
              </a:rPr>
              <a:t>е</a:t>
            </a:r>
            <a:r>
              <a:rPr sz="2400" spc="-260" dirty="0">
                <a:latin typeface="Cambria"/>
                <a:cs typeface="Cambria"/>
              </a:rPr>
              <a:t>й</a:t>
            </a:r>
            <a:r>
              <a:rPr sz="2400" spc="-105" dirty="0">
                <a:latin typeface="Cambria"/>
                <a:cs typeface="Cambria"/>
              </a:rPr>
              <a:t>с</a:t>
            </a:r>
            <a:r>
              <a:rPr sz="2400" spc="-215" dirty="0">
                <a:latin typeface="Cambria"/>
                <a:cs typeface="Cambria"/>
              </a:rPr>
              <a:t>т</a:t>
            </a:r>
            <a:r>
              <a:rPr sz="2400" spc="-245" dirty="0">
                <a:latin typeface="Cambria"/>
                <a:cs typeface="Cambria"/>
              </a:rPr>
              <a:t>в</a:t>
            </a:r>
            <a:r>
              <a:rPr sz="2400" spc="-260" dirty="0">
                <a:latin typeface="Cambria"/>
                <a:cs typeface="Cambria"/>
              </a:rPr>
              <a:t>и</a:t>
            </a:r>
            <a:r>
              <a:rPr sz="2400" spc="-330" dirty="0">
                <a:latin typeface="Cambria"/>
                <a:cs typeface="Cambria"/>
              </a:rPr>
              <a:t>я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150" dirty="0">
                <a:latin typeface="Cambria"/>
                <a:cs typeface="Cambria"/>
              </a:rPr>
              <a:t>и  </a:t>
            </a:r>
            <a:r>
              <a:rPr sz="2400" spc="-229" dirty="0">
                <a:latin typeface="Cambria"/>
                <a:cs typeface="Cambria"/>
              </a:rPr>
              <a:t>последствия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87342" y="2470336"/>
            <a:ext cx="1528445" cy="6381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5"/>
              </a:lnSpc>
            </a:pPr>
            <a:r>
              <a:rPr sz="2500" b="1" spc="-5" dirty="0">
                <a:latin typeface="Cambria"/>
                <a:cs typeface="Cambria"/>
              </a:rPr>
              <a:t>К</a:t>
            </a:r>
            <a:r>
              <a:rPr sz="2500" b="1" spc="-200" dirty="0">
                <a:latin typeface="Cambria"/>
                <a:cs typeface="Cambria"/>
              </a:rPr>
              <a:t>о</a:t>
            </a:r>
            <a:r>
              <a:rPr sz="2500" b="1" spc="-405" dirty="0">
                <a:latin typeface="Cambria"/>
                <a:cs typeface="Cambria"/>
              </a:rPr>
              <a:t>л</a:t>
            </a:r>
            <a:r>
              <a:rPr sz="2500" b="1" spc="-280" dirty="0">
                <a:latin typeface="Cambria"/>
                <a:cs typeface="Cambria"/>
              </a:rPr>
              <a:t>и</a:t>
            </a:r>
            <a:r>
              <a:rPr sz="2500" b="1" spc="-380" dirty="0">
                <a:latin typeface="Cambria"/>
                <a:cs typeface="Cambria"/>
              </a:rPr>
              <a:t>ч</a:t>
            </a:r>
            <a:r>
              <a:rPr sz="2500" b="1" spc="-280" dirty="0">
                <a:latin typeface="Cambria"/>
                <a:cs typeface="Cambria"/>
              </a:rPr>
              <a:t>е</a:t>
            </a:r>
            <a:r>
              <a:rPr sz="2500" b="1" spc="-114" dirty="0">
                <a:latin typeface="Cambria"/>
                <a:cs typeface="Cambria"/>
              </a:rPr>
              <a:t>с</a:t>
            </a:r>
            <a:r>
              <a:rPr sz="2500" b="1" spc="-229" dirty="0">
                <a:latin typeface="Cambria"/>
                <a:cs typeface="Cambria"/>
              </a:rPr>
              <a:t>т</a:t>
            </a:r>
            <a:r>
              <a:rPr sz="2500" b="1" spc="-260" dirty="0">
                <a:latin typeface="Cambria"/>
                <a:cs typeface="Cambria"/>
              </a:rPr>
              <a:t>в</a:t>
            </a:r>
            <a:r>
              <a:rPr sz="2500" b="1" spc="-195" dirty="0">
                <a:latin typeface="Cambria"/>
                <a:cs typeface="Cambria"/>
              </a:rPr>
              <a:t>о</a:t>
            </a:r>
            <a:endParaRPr sz="25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2500" b="1" spc="-265" dirty="0">
                <a:latin typeface="Cambria"/>
                <a:cs typeface="Cambria"/>
              </a:rPr>
              <a:t>заданий</a:t>
            </a:r>
            <a:endParaRPr sz="25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425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000" spc="-530" dirty="0">
                <a:latin typeface="Cambria"/>
                <a:cs typeface="Cambria"/>
              </a:rPr>
              <a:t>37</a:t>
            </a:r>
            <a:endParaRPr sz="3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875"/>
              </a:spcBef>
            </a:pPr>
            <a:r>
              <a:rPr sz="3000" spc="-530" dirty="0">
                <a:latin typeface="Cambria"/>
                <a:cs typeface="Cambria"/>
              </a:rPr>
              <a:t>18</a:t>
            </a:r>
            <a:endParaRPr sz="3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250"/>
              </a:spcBef>
            </a:pPr>
            <a:r>
              <a:rPr sz="3000" spc="-475" dirty="0">
                <a:latin typeface="Cambria"/>
                <a:cs typeface="Cambria"/>
              </a:rPr>
              <a:t>14</a:t>
            </a:r>
            <a:endParaRPr sz="3000" dirty="0">
              <a:latin typeface="Cambria"/>
              <a:cs typeface="Cambri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609111"/>
              </p:ext>
            </p:extLst>
          </p:nvPr>
        </p:nvGraphicFramePr>
        <p:xfrm>
          <a:off x="775628" y="1952624"/>
          <a:ext cx="9876790" cy="74166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96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1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23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400" b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400" b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400" b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3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b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b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b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4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b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b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b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5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b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b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 b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8199" y="214960"/>
            <a:ext cx="17179146" cy="16922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81580" marR="5080" indent="-2469515" algn="ctr">
              <a:lnSpc>
                <a:spcPts val="6530"/>
              </a:lnSpc>
              <a:spcBef>
                <a:spcPts val="265"/>
              </a:spcBef>
            </a:pPr>
            <a:r>
              <a:rPr sz="5500" spc="-580" dirty="0">
                <a:latin typeface="+mn-lt"/>
                <a:cs typeface="Cambria"/>
              </a:rPr>
              <a:t>Распределение</a:t>
            </a:r>
            <a:r>
              <a:rPr sz="5500" spc="-540" dirty="0">
                <a:latin typeface="+mn-lt"/>
                <a:cs typeface="Cambria"/>
              </a:rPr>
              <a:t> </a:t>
            </a:r>
            <a:r>
              <a:rPr sz="5500" spc="-535" dirty="0">
                <a:latin typeface="+mn-lt"/>
                <a:cs typeface="Cambria"/>
              </a:rPr>
              <a:t>тестовых</a:t>
            </a:r>
            <a:r>
              <a:rPr sz="5500" spc="85" dirty="0">
                <a:latin typeface="+mn-lt"/>
                <a:cs typeface="Cambria"/>
              </a:rPr>
              <a:t> </a:t>
            </a:r>
            <a:r>
              <a:rPr sz="5500" spc="-615" dirty="0">
                <a:latin typeface="+mn-lt"/>
                <a:cs typeface="Cambria"/>
              </a:rPr>
              <a:t>заданий</a:t>
            </a:r>
            <a:r>
              <a:rPr sz="5500" spc="-505" dirty="0">
                <a:latin typeface="+mn-lt"/>
                <a:cs typeface="Cambria"/>
              </a:rPr>
              <a:t> </a:t>
            </a:r>
            <a:r>
              <a:rPr lang="ru-RU" sz="5500" spc="-505" dirty="0">
                <a:latin typeface="+mn-lt"/>
                <a:cs typeface="Cambria"/>
              </a:rPr>
              <a:t> </a:t>
            </a:r>
            <a:r>
              <a:rPr sz="5500" spc="-595" dirty="0">
                <a:latin typeface="+mn-lt"/>
                <a:cs typeface="Cambria"/>
              </a:rPr>
              <a:t>в</a:t>
            </a:r>
            <a:r>
              <a:rPr sz="5500" spc="-525" dirty="0">
                <a:latin typeface="+mn-lt"/>
                <a:cs typeface="Cambria"/>
              </a:rPr>
              <a:t> </a:t>
            </a:r>
            <a:r>
              <a:rPr lang="ru-RU" sz="5500" spc="-525" dirty="0">
                <a:latin typeface="+mn-lt"/>
                <a:cs typeface="Cambria"/>
              </a:rPr>
              <a:t> </a:t>
            </a:r>
            <a:r>
              <a:rPr sz="5500" spc="-520" dirty="0">
                <a:latin typeface="+mn-lt"/>
                <a:cs typeface="Cambria"/>
              </a:rPr>
              <a:t>соответствии</a:t>
            </a:r>
            <a:r>
              <a:rPr sz="5500" spc="85" dirty="0">
                <a:latin typeface="+mn-lt"/>
                <a:cs typeface="Cambria"/>
              </a:rPr>
              <a:t> </a:t>
            </a:r>
            <a:r>
              <a:rPr sz="5500" spc="-270" dirty="0">
                <a:latin typeface="+mn-lt"/>
                <a:cs typeface="Cambria"/>
              </a:rPr>
              <a:t>с </a:t>
            </a:r>
            <a:r>
              <a:rPr sz="5500" spc="-1200" dirty="0">
                <a:latin typeface="+mn-lt"/>
                <a:cs typeface="Cambria"/>
              </a:rPr>
              <a:t> </a:t>
            </a:r>
            <a:r>
              <a:rPr sz="5500" spc="-555" dirty="0">
                <a:latin typeface="+mn-lt"/>
                <a:cs typeface="Cambria"/>
              </a:rPr>
              <a:t>оценкой</a:t>
            </a:r>
            <a:r>
              <a:rPr sz="5500" spc="75" dirty="0">
                <a:latin typeface="+mn-lt"/>
                <a:cs typeface="Cambria"/>
              </a:rPr>
              <a:t> </a:t>
            </a:r>
            <a:r>
              <a:rPr sz="5500" spc="-590" dirty="0">
                <a:latin typeface="+mn-lt"/>
                <a:cs typeface="Cambria"/>
              </a:rPr>
              <a:t>познавательных</a:t>
            </a:r>
            <a:r>
              <a:rPr sz="5500" spc="-545" dirty="0">
                <a:latin typeface="+mn-lt"/>
                <a:cs typeface="Cambria"/>
              </a:rPr>
              <a:t> </a:t>
            </a:r>
            <a:r>
              <a:rPr sz="5500" spc="-630" dirty="0">
                <a:latin typeface="+mn-lt"/>
                <a:cs typeface="Cambria"/>
              </a:rPr>
              <a:t>умений</a:t>
            </a:r>
            <a:endParaRPr sz="5500" dirty="0">
              <a:latin typeface="+mn-lt"/>
              <a:cs typeface="Cambria"/>
            </a:endParaRPr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xmlns="" id="{0F69C71E-3512-4BD2-B298-CE0C86C1DB2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xmlns="" id="{E9ECB298-9777-44B5-B6C6-A69A380A1A8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2345B970-B1FD-41DA-B2E4-7A0493FE2D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7361" y="1907235"/>
            <a:ext cx="2677160" cy="0"/>
          </a:xfrm>
          <a:custGeom>
            <a:avLst/>
            <a:gdLst/>
            <a:ahLst/>
            <a:cxnLst/>
            <a:rect l="l" t="t" r="r" b="b"/>
            <a:pathLst>
              <a:path w="2677159">
                <a:moveTo>
                  <a:pt x="0" y="0"/>
                </a:moveTo>
                <a:lnTo>
                  <a:pt x="2676670" y="0"/>
                </a:lnTo>
              </a:path>
            </a:pathLst>
          </a:custGeom>
          <a:ln w="9524">
            <a:solidFill>
              <a:srgbClr val="988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04639" y="4063477"/>
            <a:ext cx="96520" cy="38100"/>
          </a:xfrm>
          <a:custGeom>
            <a:avLst/>
            <a:gdLst/>
            <a:ahLst/>
            <a:cxnLst/>
            <a:rect l="l" t="t" r="r" b="b"/>
            <a:pathLst>
              <a:path w="96519" h="38100">
                <a:moveTo>
                  <a:pt x="96142" y="38099"/>
                </a:moveTo>
                <a:lnTo>
                  <a:pt x="0" y="38099"/>
                </a:lnTo>
                <a:lnTo>
                  <a:pt x="0" y="0"/>
                </a:lnTo>
                <a:lnTo>
                  <a:pt x="96142" y="0"/>
                </a:lnTo>
                <a:lnTo>
                  <a:pt x="96142" y="38099"/>
                </a:lnTo>
                <a:close/>
              </a:path>
            </a:pathLst>
          </a:custGeom>
          <a:solidFill>
            <a:srgbClr val="3C2E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76941" y="9038815"/>
            <a:ext cx="685800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lang="ru-RU" sz="2000" spc="-85" baseline="30000" dirty="0">
                <a:solidFill>
                  <a:srgbClr val="3C2E12"/>
                </a:solidFill>
                <a:latin typeface="Cambria"/>
                <a:cs typeface="Cambria"/>
              </a:rPr>
              <a:t>4</a:t>
            </a:r>
            <a:r>
              <a:rPr sz="2000" spc="-85" dirty="0" smtClean="0">
                <a:solidFill>
                  <a:srgbClr val="3C2E12"/>
                </a:solidFill>
                <a:latin typeface="Cambria"/>
                <a:cs typeface="Cambria"/>
              </a:rPr>
              <a:t>https</a:t>
            </a:r>
            <a:r>
              <a:rPr sz="2000" spc="-85" dirty="0">
                <a:solidFill>
                  <a:srgbClr val="3C2E12"/>
                </a:solidFill>
                <a:latin typeface="Cambria"/>
                <a:cs typeface="Cambria"/>
              </a:rPr>
              <a:t>://fioco.ru/Media/Default/Documents/МСИ/ГК%20PISA-</a:t>
            </a:r>
            <a:endParaRPr sz="2000" dirty="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2000" spc="-120" dirty="0">
                <a:solidFill>
                  <a:srgbClr val="3C2E12"/>
                </a:solidFill>
                <a:latin typeface="Cambria"/>
                <a:cs typeface="Cambria"/>
              </a:rPr>
              <a:t>2018_.pdf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8199" y="214960"/>
            <a:ext cx="17179146" cy="16922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81580" marR="5080" indent="-2469515" algn="ctr">
              <a:lnSpc>
                <a:spcPts val="6530"/>
              </a:lnSpc>
              <a:spcBef>
                <a:spcPts val="265"/>
              </a:spcBef>
            </a:pPr>
            <a:r>
              <a:rPr sz="5500" spc="-580" dirty="0">
                <a:latin typeface="+mn-lt"/>
                <a:cs typeface="Cambria"/>
              </a:rPr>
              <a:t>Распределение</a:t>
            </a:r>
            <a:r>
              <a:rPr sz="5500" spc="-540" dirty="0">
                <a:latin typeface="+mn-lt"/>
                <a:cs typeface="Cambria"/>
              </a:rPr>
              <a:t> </a:t>
            </a:r>
            <a:r>
              <a:rPr sz="5500" spc="-535" dirty="0">
                <a:latin typeface="+mn-lt"/>
                <a:cs typeface="Cambria"/>
              </a:rPr>
              <a:t>тестовых</a:t>
            </a:r>
            <a:r>
              <a:rPr sz="5500" spc="85" dirty="0">
                <a:latin typeface="+mn-lt"/>
                <a:cs typeface="Cambria"/>
              </a:rPr>
              <a:t> </a:t>
            </a:r>
            <a:r>
              <a:rPr sz="5500" spc="-615" dirty="0">
                <a:latin typeface="+mn-lt"/>
                <a:cs typeface="Cambria"/>
              </a:rPr>
              <a:t>заданий</a:t>
            </a:r>
            <a:r>
              <a:rPr sz="5500" spc="-505" dirty="0">
                <a:latin typeface="+mn-lt"/>
                <a:cs typeface="Cambria"/>
              </a:rPr>
              <a:t> </a:t>
            </a:r>
            <a:r>
              <a:rPr lang="ru-RU" sz="5500" spc="-505" dirty="0">
                <a:latin typeface="+mn-lt"/>
                <a:cs typeface="Cambria"/>
              </a:rPr>
              <a:t> </a:t>
            </a:r>
            <a:r>
              <a:rPr sz="5500" spc="-595" dirty="0">
                <a:latin typeface="+mn-lt"/>
                <a:cs typeface="Cambria"/>
              </a:rPr>
              <a:t>в</a:t>
            </a:r>
            <a:r>
              <a:rPr sz="5500" spc="-525" dirty="0">
                <a:latin typeface="+mn-lt"/>
                <a:cs typeface="Cambria"/>
              </a:rPr>
              <a:t> </a:t>
            </a:r>
            <a:r>
              <a:rPr lang="ru-RU" sz="5500" spc="-525" dirty="0">
                <a:latin typeface="+mn-lt"/>
                <a:cs typeface="Cambria"/>
              </a:rPr>
              <a:t> </a:t>
            </a:r>
            <a:r>
              <a:rPr sz="5500" spc="-520" dirty="0">
                <a:latin typeface="+mn-lt"/>
                <a:cs typeface="Cambria"/>
              </a:rPr>
              <a:t>соответствии</a:t>
            </a:r>
            <a:r>
              <a:rPr sz="5500" spc="85" dirty="0">
                <a:latin typeface="+mn-lt"/>
                <a:cs typeface="Cambria"/>
              </a:rPr>
              <a:t> </a:t>
            </a:r>
            <a:r>
              <a:rPr sz="5500" spc="-270" dirty="0">
                <a:latin typeface="+mn-lt"/>
                <a:cs typeface="Cambria"/>
              </a:rPr>
              <a:t>с </a:t>
            </a:r>
            <a:r>
              <a:rPr sz="5500" spc="-1200" dirty="0">
                <a:latin typeface="+mn-lt"/>
                <a:cs typeface="Cambria"/>
              </a:rPr>
              <a:t> </a:t>
            </a:r>
            <a:r>
              <a:rPr sz="5500" spc="-555" dirty="0" err="1" smtClean="0">
                <a:latin typeface="+mn-lt"/>
                <a:cs typeface="Cambria"/>
              </a:rPr>
              <a:t>оценкой</a:t>
            </a:r>
            <a:r>
              <a:rPr lang="ru-RU" sz="5500" spc="75" dirty="0">
                <a:latin typeface="+mn-lt"/>
              </a:rPr>
              <a:t> </a:t>
            </a:r>
            <a:r>
              <a:rPr sz="5500" spc="-590" dirty="0" err="1" smtClean="0">
                <a:latin typeface="+mn-lt"/>
                <a:cs typeface="Cambria"/>
              </a:rPr>
              <a:t>познавательных</a:t>
            </a:r>
            <a:r>
              <a:rPr lang="ru-RU" sz="5500" spc="-545" dirty="0">
                <a:latin typeface="+mn-lt"/>
              </a:rPr>
              <a:t> </a:t>
            </a:r>
            <a:r>
              <a:rPr sz="5500" spc="-630" dirty="0" err="1" smtClean="0">
                <a:latin typeface="+mn-lt"/>
                <a:cs typeface="Cambria"/>
              </a:rPr>
              <a:t>умений</a:t>
            </a:r>
            <a:r>
              <a:rPr lang="ru-RU" sz="5500" spc="-630" baseline="30000" dirty="0">
                <a:latin typeface="+mn-lt"/>
              </a:rPr>
              <a:t>4</a:t>
            </a:r>
            <a:endParaRPr sz="5500" dirty="0">
              <a:latin typeface="+mn-lt"/>
              <a:cs typeface="Cambria"/>
            </a:endParaRPr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xmlns="" id="{0F69C71E-3512-4BD2-B298-CE0C86C1DB2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xmlns="" id="{E9ECB298-9777-44B5-B6C6-A69A380A1A8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2345B970-B1FD-41DA-B2E4-7A0493FE2D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23972"/>
              </p:ext>
            </p:extLst>
          </p:nvPr>
        </p:nvGraphicFramePr>
        <p:xfrm>
          <a:off x="1371600" y="1921387"/>
          <a:ext cx="15544800" cy="711742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81600"/>
                <a:gridCol w="7239000"/>
                <a:gridCol w="3124200"/>
              </a:tblGrid>
              <a:tr h="126748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Направление</a:t>
                      </a:r>
                    </a:p>
                    <a:p>
                      <a:pPr algn="ctr"/>
                      <a:r>
                        <a:rPr lang="ru-RU" sz="2400" dirty="0" smtClean="0"/>
                        <a:t>оценки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Содействие коллективному благополучию и устойчивому развитию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</a:t>
                      </a:r>
                    </a:p>
                    <a:p>
                      <a:pPr algn="ctr"/>
                      <a:r>
                        <a:rPr lang="ru-RU" sz="2400" dirty="0" smtClean="0"/>
                        <a:t>утверждений анкеты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16574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Изучение вопросов местного, глобального и межкультурного значения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Изучить мнение учащихся об их осведомленности о глобальных проблемах человечества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</a:tr>
              <a:tr h="126748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Понимание и признание точек</a:t>
                      </a:r>
                    </a:p>
                    <a:p>
                      <a:pPr algn="ctr"/>
                      <a:r>
                        <a:rPr lang="ru-RU" sz="2400" dirty="0" smtClean="0"/>
                        <a:t>зрения и мировоззрения других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Изучить мнение учащихся об их осведомленности о глобальных проблемах человечества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24</a:t>
                      </a:r>
                      <a:endParaRPr lang="ru-RU" sz="2400" dirty="0"/>
                    </a:p>
                  </a:txBody>
                  <a:tcPr/>
                </a:tc>
              </a:tr>
              <a:tr h="126748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Понимание и признание точек</a:t>
                      </a:r>
                    </a:p>
                    <a:p>
                      <a:pPr algn="ctr"/>
                      <a:r>
                        <a:rPr lang="ru-RU" sz="2400" dirty="0" smtClean="0"/>
                        <a:t>зрения и мировоззрения других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Изучить, насколько осознанно обучающиеся подходят к межкультурному взаимодействию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</a:tr>
              <a:tr h="16574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Содействие коллективному благополучию и устойчивому развитию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Изучить, насколько осознанно обучающиеся подходят к межкультурному взаимодействию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60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57173"/>
            <a:ext cx="15697200" cy="838691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  <a:cs typeface="Calibri Light" panose="020F0302020204030204" pitchFamily="34" charset="0"/>
              </a:rPr>
              <a:t>Ресурсы в </a:t>
            </a:r>
            <a:r>
              <a:rPr lang="ru-RU" dirty="0">
                <a:latin typeface="+mn-lt"/>
                <a:cs typeface="Calibri Light" panose="020F0302020204030204" pitchFamily="34" charset="0"/>
              </a:rPr>
              <a:t>помощь учителю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92200" y="2741738"/>
            <a:ext cx="2590800" cy="304800"/>
          </a:xfrm>
        </p:spPr>
        <p:txBody>
          <a:bodyPr/>
          <a:lstStyle/>
          <a:p>
            <a:r>
              <a:rPr lang="en-US" sz="1800" dirty="0"/>
              <a:t>http://skiv.instrao.ru/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ru-RU" dirty="0"/>
              <a:t>Михайлова С.Ф., методист МАУ ИМЦ г. Тюмени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6"/>
          </p:nvPr>
        </p:nvSpPr>
        <p:spPr>
          <a:xfrm>
            <a:off x="3253587" y="9563100"/>
            <a:ext cx="4206240" cy="514350"/>
          </a:xfrm>
        </p:spPr>
        <p:txBody>
          <a:bodyPr/>
          <a:lstStyle/>
          <a:p>
            <a:r>
              <a:rPr lang="en-US" dirty="0"/>
              <a:t>1/27/2022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9016" r="3572" b="81079"/>
          <a:stretch/>
        </p:blipFill>
        <p:spPr bwMode="auto">
          <a:xfrm>
            <a:off x="609600" y="1562100"/>
            <a:ext cx="17164594" cy="101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1048" r="67286" b="20889"/>
          <a:stretch/>
        </p:blipFill>
        <p:spPr bwMode="auto">
          <a:xfrm>
            <a:off x="5562600" y="2731941"/>
            <a:ext cx="2204094" cy="57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757265" y="6332281"/>
            <a:ext cx="4006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https://apkpro.ru/deyatelnostakademii/marafonfunktsionalnoygramotnosti/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10285" r="24571" b="10350"/>
          <a:stretch/>
        </p:blipFill>
        <p:spPr bwMode="auto">
          <a:xfrm>
            <a:off x="7924800" y="2731941"/>
            <a:ext cx="5218309" cy="424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803087" y="5555796"/>
            <a:ext cx="3249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https://prosv.ru/pages/pisa.html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9651" r="63500" b="19746"/>
          <a:stretch/>
        </p:blipFill>
        <p:spPr bwMode="auto">
          <a:xfrm>
            <a:off x="2915371" y="2722144"/>
            <a:ext cx="2429515" cy="577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9524" r="70500" b="14159"/>
          <a:stretch/>
        </p:blipFill>
        <p:spPr bwMode="auto">
          <a:xfrm>
            <a:off x="618309" y="2711563"/>
            <a:ext cx="2101337" cy="675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757265" y="3520440"/>
            <a:ext cx="3065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https://fioco.ru/ru/osoko/msi/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809618" y="4211257"/>
            <a:ext cx="4195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https://fipi.ru/otkrytyy-bank-zadaniy-dlya-otsenki-yestestvennonauchnoy-gramotnosti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45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2E1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721</Words>
  <Application>Microsoft Office PowerPoint</Application>
  <PresentationFormat>Произвольный</PresentationFormat>
  <Paragraphs>155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Глобальные компетенции как компонент функциональной грамотности</vt:lpstr>
      <vt:lpstr>Презентация PowerPoint</vt:lpstr>
      <vt:lpstr>Функционально грамотный человек — это человек, который способен использовать все  постоянно приобретаемые в течение жизни знания, умения и навыки для решения  максимально широкого диапазона жизненных задач в различных сферах человеческой  деятельности, общения и социальных отношений1. А.А. Леонтьев</vt:lpstr>
      <vt:lpstr>Глобальная компетентность в исследовании PISA определяется  как  многомерная   способность, которая  включает в себя следующие</vt:lpstr>
      <vt:lpstr>НАПРАВЛЕНИЯ ОЦЕНКИ ГЛОБАЛЬНЫХ КОМПЕТЕНЦИЙ</vt:lpstr>
      <vt:lpstr>СТРУКТУРА ГЛОБАЛЬНОЙ КОМПЕТЕНЦИИ</vt:lpstr>
      <vt:lpstr>Распределение тестовых заданий  в  соответствии с  оценкой познавательных умений</vt:lpstr>
      <vt:lpstr>Распределение тестовых заданий  в  соответствии с  оценкой познавательных умений4</vt:lpstr>
      <vt:lpstr>Ресурсы в помощь учителю</vt:lpstr>
      <vt:lpstr>Ресурсы в помощь учителю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16.00 - 16.05 Регистрация участников 16.05 - 16.15* Содержательный потенциал предмета «Иностранный язык» в контексте формирования глобальных компетенций Михайлова С.Ф. 16.15 – 16.25 Использование песенного материала на уроках иностранного языка Гроо О.В.</dc:title>
  <dc:creator>Светлана</dc:creator>
  <cp:keywords>DAE2hHwN5BI,BADEXIipy_Y</cp:keywords>
  <cp:lastModifiedBy>Ольга А. Агеева</cp:lastModifiedBy>
  <cp:revision>39</cp:revision>
  <cp:lastPrinted>2022-01-27T07:46:15Z</cp:lastPrinted>
  <dcterms:created xsi:type="dcterms:W3CDTF">2022-01-26T12:27:12Z</dcterms:created>
  <dcterms:modified xsi:type="dcterms:W3CDTF">2022-02-02T06:46:08Z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2022-01-26T00:00:00Z</vt:filetime>
  </property>
  <property fmtid="{D5CDD505-2E9C-101B-9397-08002B2CF9AE}" pid="3" name="Creator">
    <vt:lpwstr>Canva</vt:lpwstr>
  </property>
  <property fmtid="{D5CDD505-2E9C-101B-9397-08002B2CF9AE}" pid="4" name="LastSaved">
    <vt:filetime>2022-01-26T00:00:00Z</vt:filetime>
  </property>
</Properties>
</file>